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98" r:id="rId17"/>
  </p:sldIdLst>
  <p:sldSz cx="9144000" cy="5143500" type="screen16x9"/>
  <p:notesSz cx="6858000" cy="9144000"/>
  <p:embeddedFontLs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Barlow Semi Condensed" panose="00000506000000000000" pitchFamily="2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Exo 2" panose="020B0604020202020204" charset="0"/>
      <p:regular r:id="rId29"/>
      <p:bold r:id="rId30"/>
      <p:italic r:id="rId31"/>
      <p:boldItalic r:id="rId32"/>
    </p:embeddedFont>
    <p:embeddedFont>
      <p:font typeface="Georama" panose="020B060402020202020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A1C7C-BF40-4E4A-9E0A-3E62FD018015}" v="68" dt="2025-04-22T01:08:20.851"/>
  </p1510:revLst>
</p1510:revInfo>
</file>

<file path=ppt/tableStyles.xml><?xml version="1.0" encoding="utf-8"?>
<a:tblStyleLst xmlns:a="http://schemas.openxmlformats.org/drawingml/2006/main" def="{1B429AD6-0420-4792-BFE3-B4AB531BB4D2}">
  <a:tblStyle styleId="{1B429AD6-0420-4792-BFE3-B4AB531BB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76581E-D133-49F6-8F7C-1D9AEEC214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6315" autoAdjust="0"/>
  </p:normalViewPr>
  <p:slideViewPr>
    <p:cSldViewPr>
      <p:cViewPr>
        <p:scale>
          <a:sx n="94" d="100"/>
          <a:sy n="94" d="100"/>
        </p:scale>
        <p:origin x="464" y="-3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an s" userId="301699f16596b704" providerId="LiveId" clId="{E99A1C7C-BF40-4E4A-9E0A-3E62FD018015}"/>
    <pc:docChg chg="undo custSel modSld">
      <pc:chgData name="jagan s" userId="301699f16596b704" providerId="LiveId" clId="{E99A1C7C-BF40-4E4A-9E0A-3E62FD018015}" dt="2025-04-22T01:08:20.851" v="122" actId="2711"/>
      <pc:docMkLst>
        <pc:docMk/>
      </pc:docMkLst>
      <pc:sldChg chg="modSp mod">
        <pc:chgData name="jagan s" userId="301699f16596b704" providerId="LiveId" clId="{E99A1C7C-BF40-4E4A-9E0A-3E62FD018015}" dt="2025-04-22T01:02:25.599" v="79" actId="20577"/>
        <pc:sldMkLst>
          <pc:docMk/>
          <pc:sldMk cId="0" sldId="256"/>
        </pc:sldMkLst>
        <pc:spChg chg="mod">
          <ac:chgData name="jagan s" userId="301699f16596b704" providerId="LiveId" clId="{E99A1C7C-BF40-4E4A-9E0A-3E62FD018015}" dt="2025-04-22T01:02:25.599" v="79" actId="20577"/>
          <ac:spMkLst>
            <pc:docMk/>
            <pc:sldMk cId="0" sldId="256"/>
            <ac:spMk id="9" creationId="{00000000-0000-0000-0000-000000000000}"/>
          </ac:spMkLst>
        </pc:spChg>
        <pc:picChg chg="mod modCrop">
          <ac:chgData name="jagan s" userId="301699f16596b704" providerId="LiveId" clId="{E99A1C7C-BF40-4E4A-9E0A-3E62FD018015}" dt="2025-04-22T00:27:26.805" v="14" actId="732"/>
          <ac:picMkLst>
            <pc:docMk/>
            <pc:sldMk cId="0" sldId="256"/>
            <ac:picMk id="149" creationId="{00000000-0000-0000-0000-000000000000}"/>
          </ac:picMkLst>
        </pc:picChg>
        <pc:picChg chg="mod modCrop">
          <ac:chgData name="jagan s" userId="301699f16596b704" providerId="LiveId" clId="{E99A1C7C-BF40-4E4A-9E0A-3E62FD018015}" dt="2025-04-22T00:27:38.153" v="16" actId="732"/>
          <ac:picMkLst>
            <pc:docMk/>
            <pc:sldMk cId="0" sldId="256"/>
            <ac:picMk id="150" creationId="{00000000-0000-0000-0000-000000000000}"/>
          </ac:picMkLst>
        </pc:picChg>
      </pc:sldChg>
      <pc:sldChg chg="modSp modAnim">
        <pc:chgData name="jagan s" userId="301699f16596b704" providerId="LiveId" clId="{E99A1C7C-BF40-4E4A-9E0A-3E62FD018015}" dt="2025-04-22T01:02:37.385" v="80" actId="2711"/>
        <pc:sldMkLst>
          <pc:docMk/>
          <pc:sldMk cId="0" sldId="257"/>
        </pc:sldMkLst>
        <pc:spChg chg="mod">
          <ac:chgData name="jagan s" userId="301699f16596b704" providerId="LiveId" clId="{E99A1C7C-BF40-4E4A-9E0A-3E62FD018015}" dt="2025-04-22T01:02:37.385" v="80" actId="2711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jagan s" userId="301699f16596b704" providerId="LiveId" clId="{E99A1C7C-BF40-4E4A-9E0A-3E62FD018015}" dt="2025-04-22T01:04:06.087" v="94" actId="1076"/>
        <pc:sldMkLst>
          <pc:docMk/>
          <pc:sldMk cId="0" sldId="258"/>
        </pc:sldMkLst>
        <pc:spChg chg="mod">
          <ac:chgData name="jagan s" userId="301699f16596b704" providerId="LiveId" clId="{E99A1C7C-BF40-4E4A-9E0A-3E62FD018015}" dt="2025-04-22T01:03:38.712" v="86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jagan s" userId="301699f16596b704" providerId="LiveId" clId="{E99A1C7C-BF40-4E4A-9E0A-3E62FD018015}" dt="2025-04-22T01:03:41.578" v="87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agan s" userId="301699f16596b704" providerId="LiveId" clId="{E99A1C7C-BF40-4E4A-9E0A-3E62FD018015}" dt="2025-04-22T01:03:46.739" v="88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jagan s" userId="301699f16596b704" providerId="LiveId" clId="{E99A1C7C-BF40-4E4A-9E0A-3E62FD018015}" dt="2025-04-22T01:03:57.955" v="91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jagan s" userId="301699f16596b704" providerId="LiveId" clId="{E99A1C7C-BF40-4E4A-9E0A-3E62FD018015}" dt="2025-04-22T01:04:06.087" v="94" actId="1076"/>
          <ac:spMkLst>
            <pc:docMk/>
            <pc:sldMk cId="0" sldId="258"/>
            <ac:spMk id="18" creationId="{00000000-0000-0000-0000-000000000000}"/>
          </ac:spMkLst>
        </pc:spChg>
        <pc:picChg chg="mod">
          <ac:chgData name="jagan s" userId="301699f16596b704" providerId="LiveId" clId="{E99A1C7C-BF40-4E4A-9E0A-3E62FD018015}" dt="2025-04-22T01:04:02.240" v="93" actId="1076"/>
          <ac:picMkLst>
            <pc:docMk/>
            <pc:sldMk cId="0" sldId="258"/>
            <ac:picMk id="8" creationId="{00000000-0000-0000-0000-000000000000}"/>
          </ac:picMkLst>
        </pc:picChg>
      </pc:sldChg>
      <pc:sldChg chg="modSp mod">
        <pc:chgData name="jagan s" userId="301699f16596b704" providerId="LiveId" clId="{E99A1C7C-BF40-4E4A-9E0A-3E62FD018015}" dt="2025-04-22T01:04:39.728" v="97" actId="2711"/>
        <pc:sldMkLst>
          <pc:docMk/>
          <pc:sldMk cId="0" sldId="259"/>
        </pc:sldMkLst>
        <pc:spChg chg="mod">
          <ac:chgData name="jagan s" userId="301699f16596b704" providerId="LiveId" clId="{E99A1C7C-BF40-4E4A-9E0A-3E62FD018015}" dt="2025-04-22T01:04:17.675" v="95" actId="2711"/>
          <ac:spMkLst>
            <pc:docMk/>
            <pc:sldMk cId="0" sldId="259"/>
            <ac:spMk id="33" creationId="{00000000-0000-0000-0000-000000000000}"/>
          </ac:spMkLst>
        </pc:spChg>
        <pc:spChg chg="mod">
          <ac:chgData name="jagan s" userId="301699f16596b704" providerId="LiveId" clId="{E99A1C7C-BF40-4E4A-9E0A-3E62FD018015}" dt="2025-04-22T01:04:27.609" v="96" actId="2711"/>
          <ac:spMkLst>
            <pc:docMk/>
            <pc:sldMk cId="0" sldId="259"/>
            <ac:spMk id="34" creationId="{00000000-0000-0000-0000-000000000000}"/>
          </ac:spMkLst>
        </pc:spChg>
        <pc:spChg chg="mod">
          <ac:chgData name="jagan s" userId="301699f16596b704" providerId="LiveId" clId="{E99A1C7C-BF40-4E4A-9E0A-3E62FD018015}" dt="2025-04-22T01:04:39.728" v="97" actId="2711"/>
          <ac:spMkLst>
            <pc:docMk/>
            <pc:sldMk cId="0" sldId="259"/>
            <ac:spMk id="35" creationId="{00000000-0000-0000-0000-000000000000}"/>
          </ac:spMkLst>
        </pc:spChg>
        <pc:picChg chg="mod">
          <ac:chgData name="jagan s" userId="301699f16596b704" providerId="LiveId" clId="{E99A1C7C-BF40-4E4A-9E0A-3E62FD018015}" dt="2025-04-22T00:27:07.093" v="12" actId="1076"/>
          <ac:picMkLst>
            <pc:docMk/>
            <pc:sldMk cId="0" sldId="259"/>
            <ac:picMk id="32" creationId="{00000000-0000-0000-0000-000000000000}"/>
          </ac:picMkLst>
        </pc:picChg>
        <pc:picChg chg="mod modCrop">
          <ac:chgData name="jagan s" userId="301699f16596b704" providerId="LiveId" clId="{E99A1C7C-BF40-4E4A-9E0A-3E62FD018015}" dt="2025-04-22T00:27:08.097" v="13" actId="14100"/>
          <ac:picMkLst>
            <pc:docMk/>
            <pc:sldMk cId="0" sldId="259"/>
            <ac:picMk id="186" creationId="{00000000-0000-0000-0000-000000000000}"/>
          </ac:picMkLst>
        </pc:picChg>
      </pc:sldChg>
      <pc:sldChg chg="modSp mod modAnim">
        <pc:chgData name="jagan s" userId="301699f16596b704" providerId="LiveId" clId="{E99A1C7C-BF40-4E4A-9E0A-3E62FD018015}" dt="2025-04-22T00:45:19.106" v="40" actId="1076"/>
        <pc:sldMkLst>
          <pc:docMk/>
          <pc:sldMk cId="0" sldId="260"/>
        </pc:sldMkLst>
        <pc:spChg chg="mod">
          <ac:chgData name="jagan s" userId="301699f16596b704" providerId="LiveId" clId="{E99A1C7C-BF40-4E4A-9E0A-3E62FD018015}" dt="2025-04-22T00:44:27.464" v="27" actId="20577"/>
          <ac:spMkLst>
            <pc:docMk/>
            <pc:sldMk cId="0" sldId="260"/>
            <ac:spMk id="9" creationId="{00000000-0000-0000-0000-000000000000}"/>
          </ac:spMkLst>
        </pc:spChg>
        <pc:picChg chg="mod">
          <ac:chgData name="jagan s" userId="301699f16596b704" providerId="LiveId" clId="{E99A1C7C-BF40-4E4A-9E0A-3E62FD018015}" dt="2025-04-22T00:45:19.106" v="40" actId="1076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jagan s" userId="301699f16596b704" providerId="LiveId" clId="{E99A1C7C-BF40-4E4A-9E0A-3E62FD018015}" dt="2025-04-22T00:44:17.532" v="25" actId="1076"/>
          <ac:picMkLst>
            <pc:docMk/>
            <pc:sldMk cId="0" sldId="260"/>
            <ac:picMk id="8" creationId="{00000000-0000-0000-0000-000000000000}"/>
          </ac:picMkLst>
        </pc:picChg>
      </pc:sldChg>
      <pc:sldChg chg="modSp mod modAnim">
        <pc:chgData name="jagan s" userId="301699f16596b704" providerId="LiveId" clId="{E99A1C7C-BF40-4E4A-9E0A-3E62FD018015}" dt="2025-04-22T01:06:39.173" v="113" actId="14100"/>
        <pc:sldMkLst>
          <pc:docMk/>
          <pc:sldMk cId="0" sldId="261"/>
        </pc:sldMkLst>
        <pc:spChg chg="mod">
          <ac:chgData name="jagan s" userId="301699f16596b704" providerId="LiveId" clId="{E99A1C7C-BF40-4E4A-9E0A-3E62FD018015}" dt="2025-04-22T00:45:47.914" v="53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jagan s" userId="301699f16596b704" providerId="LiveId" clId="{E99A1C7C-BF40-4E4A-9E0A-3E62FD018015}" dt="2025-04-22T01:06:05.422" v="106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jagan s" userId="301699f16596b704" providerId="LiveId" clId="{E99A1C7C-BF40-4E4A-9E0A-3E62FD018015}" dt="2025-04-22T01:06:17.036" v="109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jagan s" userId="301699f16596b704" providerId="LiveId" clId="{E99A1C7C-BF40-4E4A-9E0A-3E62FD018015}" dt="2025-04-22T01:06:39.173" v="113" actId="1410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jagan s" userId="301699f16596b704" providerId="LiveId" clId="{E99A1C7C-BF40-4E4A-9E0A-3E62FD018015}" dt="2025-04-22T01:05:34.797" v="101" actId="20577"/>
          <ac:spMkLst>
            <pc:docMk/>
            <pc:sldMk cId="0" sldId="261"/>
            <ac:spMk id="12" creationId="{00000000-0000-0000-0000-000000000000}"/>
          </ac:spMkLst>
        </pc:spChg>
        <pc:picChg chg="mod">
          <ac:chgData name="jagan s" userId="301699f16596b704" providerId="LiveId" clId="{E99A1C7C-BF40-4E4A-9E0A-3E62FD018015}" dt="2025-04-22T01:06:22.595" v="111" actId="1076"/>
          <ac:picMkLst>
            <pc:docMk/>
            <pc:sldMk cId="0" sldId="261"/>
            <ac:picMk id="8" creationId="{00000000-0000-0000-0000-000000000000}"/>
          </ac:picMkLst>
        </pc:picChg>
        <pc:picChg chg="mod modCrop">
          <ac:chgData name="jagan s" userId="301699f16596b704" providerId="LiveId" clId="{E99A1C7C-BF40-4E4A-9E0A-3E62FD018015}" dt="2025-04-22T00:26:22.219" v="5" actId="732"/>
          <ac:picMkLst>
            <pc:docMk/>
            <pc:sldMk cId="0" sldId="261"/>
            <ac:picMk id="199" creationId="{00000000-0000-0000-0000-000000000000}"/>
          </ac:picMkLst>
        </pc:picChg>
        <pc:picChg chg="mod modCrop">
          <ac:chgData name="jagan s" userId="301699f16596b704" providerId="LiveId" clId="{E99A1C7C-BF40-4E4A-9E0A-3E62FD018015}" dt="2025-04-22T00:26:11.842" v="3" actId="18131"/>
          <ac:picMkLst>
            <pc:docMk/>
            <pc:sldMk cId="0" sldId="261"/>
            <ac:picMk id="201" creationId="{00000000-0000-0000-0000-000000000000}"/>
          </ac:picMkLst>
        </pc:picChg>
      </pc:sldChg>
      <pc:sldChg chg="modSp">
        <pc:chgData name="jagan s" userId="301699f16596b704" providerId="LiveId" clId="{E99A1C7C-BF40-4E4A-9E0A-3E62FD018015}" dt="2025-04-22T01:07:12.819" v="115" actId="2711"/>
        <pc:sldMkLst>
          <pc:docMk/>
          <pc:sldMk cId="0" sldId="264"/>
        </pc:sldMkLst>
        <pc:spChg chg="mod">
          <ac:chgData name="jagan s" userId="301699f16596b704" providerId="LiveId" clId="{E99A1C7C-BF40-4E4A-9E0A-3E62FD018015}" dt="2025-04-22T01:07:04.621" v="114" actId="2711"/>
          <ac:spMkLst>
            <pc:docMk/>
            <pc:sldMk cId="0" sldId="264"/>
            <ac:spMk id="62465" creationId="{00000000-0000-0000-0000-000000000000}"/>
          </ac:spMkLst>
        </pc:spChg>
        <pc:spChg chg="mod">
          <ac:chgData name="jagan s" userId="301699f16596b704" providerId="LiveId" clId="{E99A1C7C-BF40-4E4A-9E0A-3E62FD018015}" dt="2025-04-22T01:07:12.819" v="115" actId="2711"/>
          <ac:spMkLst>
            <pc:docMk/>
            <pc:sldMk cId="0" sldId="264"/>
            <ac:spMk id="62466" creationId="{00000000-0000-0000-0000-000000000000}"/>
          </ac:spMkLst>
        </pc:spChg>
      </pc:sldChg>
      <pc:sldChg chg="modSp">
        <pc:chgData name="jagan s" userId="301699f16596b704" providerId="LiveId" clId="{E99A1C7C-BF40-4E4A-9E0A-3E62FD018015}" dt="2025-04-22T01:07:34.601" v="117" actId="2711"/>
        <pc:sldMkLst>
          <pc:docMk/>
          <pc:sldMk cId="0" sldId="265"/>
        </pc:sldMkLst>
        <pc:spChg chg="mod">
          <ac:chgData name="jagan s" userId="301699f16596b704" providerId="LiveId" clId="{E99A1C7C-BF40-4E4A-9E0A-3E62FD018015}" dt="2025-04-22T01:07:34.601" v="117" actId="2711"/>
          <ac:spMkLst>
            <pc:docMk/>
            <pc:sldMk cId="0" sldId="265"/>
            <ac:spMk id="24" creationId="{00000000-0000-0000-0000-000000000000}"/>
          </ac:spMkLst>
        </pc:spChg>
        <pc:spChg chg="mod">
          <ac:chgData name="jagan s" userId="301699f16596b704" providerId="LiveId" clId="{E99A1C7C-BF40-4E4A-9E0A-3E62FD018015}" dt="2025-04-22T01:07:27.973" v="116" actId="2711"/>
          <ac:spMkLst>
            <pc:docMk/>
            <pc:sldMk cId="0" sldId="265"/>
            <ac:spMk id="60418" creationId="{00000000-0000-0000-0000-000000000000}"/>
          </ac:spMkLst>
        </pc:spChg>
      </pc:sldChg>
      <pc:sldChg chg="modSp mod">
        <pc:chgData name="jagan s" userId="301699f16596b704" providerId="LiveId" clId="{E99A1C7C-BF40-4E4A-9E0A-3E62FD018015}" dt="2025-04-22T01:08:20.851" v="122" actId="2711"/>
        <pc:sldMkLst>
          <pc:docMk/>
          <pc:sldMk cId="0" sldId="266"/>
        </pc:sldMkLst>
        <pc:spChg chg="mod">
          <ac:chgData name="jagan s" userId="301699f16596b704" providerId="LiveId" clId="{E99A1C7C-BF40-4E4A-9E0A-3E62FD018015}" dt="2025-04-22T01:08:20.851" v="122" actId="2711"/>
          <ac:spMkLst>
            <pc:docMk/>
            <pc:sldMk cId="0" sldId="266"/>
            <ac:spMk id="15" creationId="{00000000-0000-0000-0000-000000000000}"/>
          </ac:spMkLst>
        </pc:spChg>
        <pc:spChg chg="mod">
          <ac:chgData name="jagan s" userId="301699f16596b704" providerId="LiveId" clId="{E99A1C7C-BF40-4E4A-9E0A-3E62FD018015}" dt="2025-04-22T01:07:56.059" v="118" actId="2711"/>
          <ac:spMkLst>
            <pc:docMk/>
            <pc:sldMk cId="0" sldId="266"/>
            <ac:spMk id="58369" creationId="{00000000-0000-0000-0000-000000000000}"/>
          </ac:spMkLst>
        </pc:spChg>
        <pc:spChg chg="mod">
          <ac:chgData name="jagan s" userId="301699f16596b704" providerId="LiveId" clId="{E99A1C7C-BF40-4E4A-9E0A-3E62FD018015}" dt="2025-04-22T01:08:10.989" v="121" actId="2711"/>
          <ac:spMkLst>
            <pc:docMk/>
            <pc:sldMk cId="0" sldId="266"/>
            <ac:spMk id="58370" creationId="{00000000-0000-0000-0000-000000000000}"/>
          </ac:spMkLst>
        </pc:spChg>
        <pc:picChg chg="mod modCrop">
          <ac:chgData name="jagan s" userId="301699f16596b704" providerId="LiveId" clId="{E99A1C7C-BF40-4E4A-9E0A-3E62FD018015}" dt="2025-04-22T01:08:01.915" v="120" actId="1076"/>
          <ac:picMkLst>
            <pc:docMk/>
            <pc:sldMk cId="0" sldId="266"/>
            <ac:picMk id="323" creationId="{00000000-0000-0000-0000-000000000000}"/>
          </ac:picMkLst>
        </pc:picChg>
        <pc:picChg chg="mod modCrop">
          <ac:chgData name="jagan s" userId="301699f16596b704" providerId="LiveId" clId="{E99A1C7C-BF40-4E4A-9E0A-3E62FD018015}" dt="2025-04-22T00:25:44.255" v="1" actId="732"/>
          <ac:picMkLst>
            <pc:docMk/>
            <pc:sldMk cId="0" sldId="266"/>
            <ac:picMk id="324" creationId="{00000000-0000-0000-0000-000000000000}"/>
          </ac:picMkLst>
        </pc:picChg>
      </pc:sldChg>
      <pc:sldChg chg="modSp mod modAnim">
        <pc:chgData name="jagan s" userId="301699f16596b704" providerId="LiveId" clId="{E99A1C7C-BF40-4E4A-9E0A-3E62FD018015}" dt="2025-04-22T01:00:58.237" v="76" actId="1076"/>
        <pc:sldMkLst>
          <pc:docMk/>
          <pc:sldMk cId="0" sldId="271"/>
        </pc:sldMkLst>
        <pc:spChg chg="mod">
          <ac:chgData name="jagan s" userId="301699f16596b704" providerId="LiveId" clId="{E99A1C7C-BF40-4E4A-9E0A-3E62FD018015}" dt="2025-04-22T01:00:58.237" v="76" actId="1076"/>
          <ac:spMkLst>
            <pc:docMk/>
            <pc:sldMk cId="0" sldId="271"/>
            <ac:spMk id="2" creationId="{00000000-0000-0000-0000-000000000000}"/>
          </ac:spMkLst>
        </pc:spChg>
        <pc:spChg chg="mod">
          <ac:chgData name="jagan s" userId="301699f16596b704" providerId="LiveId" clId="{E99A1C7C-BF40-4E4A-9E0A-3E62FD018015}" dt="2025-04-22T01:00:45.055" v="73" actId="122"/>
          <ac:spMkLst>
            <pc:docMk/>
            <pc:sldMk cId="0" sldId="27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069eefcd9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069eefcd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1d6abe64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1d6abe64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1d6abe64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1d6abe647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1d6abe64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1d6abe64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2c1351e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2c1351e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1d6abe64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1d6abe64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d6abe647_0_18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1d6abe647_0_18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1d6abe64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1d6abe64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069eefcd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069eefcd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069eefcd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069eefcd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1d6abe647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1d6abe647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d6abe64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1d6abe64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1d6abe64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1d6abe64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00500" y="795675"/>
            <a:ext cx="4069500" cy="29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800" b="1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00425" y="3820475"/>
            <a:ext cx="406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1553260" y="1490151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1553260" y="3075959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4180069" y="1490151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4180069" y="3075959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6808056" y="1490150"/>
            <a:ext cx="783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6808056" y="3075959"/>
            <a:ext cx="783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15347" y="1995883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3342150" y="1995883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5970753" y="1995883"/>
            <a:ext cx="24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715347" y="3581758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3342150" y="3581758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5970753" y="3581758"/>
            <a:ext cx="24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 hasCustomPrompt="1"/>
          </p:nvPr>
        </p:nvSpPr>
        <p:spPr>
          <a:xfrm>
            <a:off x="798388" y="276832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798388" y="3542967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5733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3"/>
          </p:nvPr>
        </p:nvSpPr>
        <p:spPr>
          <a:xfrm>
            <a:off x="2825700" y="183227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76832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5"/>
          </p:nvPr>
        </p:nvSpPr>
        <p:spPr>
          <a:xfrm>
            <a:off x="4853013" y="3542967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 flipH="1">
            <a:off x="8599225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937625" y="2884625"/>
            <a:ext cx="21753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3484348" y="2884625"/>
            <a:ext cx="21753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3"/>
          </p:nvPr>
        </p:nvSpPr>
        <p:spPr>
          <a:xfrm>
            <a:off x="6031075" y="2884625"/>
            <a:ext cx="21753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4"/>
          </p:nvPr>
        </p:nvSpPr>
        <p:spPr>
          <a:xfrm>
            <a:off x="937625" y="2340575"/>
            <a:ext cx="21753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5"/>
          </p:nvPr>
        </p:nvSpPr>
        <p:spPr>
          <a:xfrm>
            <a:off x="3484348" y="2340575"/>
            <a:ext cx="21753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6"/>
          </p:nvPr>
        </p:nvSpPr>
        <p:spPr>
          <a:xfrm>
            <a:off x="6031075" y="2340575"/>
            <a:ext cx="21753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304" t="39536" r="59102"/>
          <a:stretch/>
        </p:blipFill>
        <p:spPr>
          <a:xfrm flipH="1">
            <a:off x="0" y="0"/>
            <a:ext cx="544776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664854" y="1825100"/>
            <a:ext cx="2685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2"/>
          </p:nvPr>
        </p:nvSpPr>
        <p:spPr>
          <a:xfrm>
            <a:off x="5373029" y="1825100"/>
            <a:ext cx="26883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3"/>
          </p:nvPr>
        </p:nvSpPr>
        <p:spPr>
          <a:xfrm>
            <a:off x="1664854" y="3489100"/>
            <a:ext cx="2685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"/>
          </p:nvPr>
        </p:nvSpPr>
        <p:spPr>
          <a:xfrm>
            <a:off x="5373029" y="3489100"/>
            <a:ext cx="26883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1664854" y="1260000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6"/>
          </p:nvPr>
        </p:nvSpPr>
        <p:spPr>
          <a:xfrm>
            <a:off x="1664854" y="2924025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7"/>
          </p:nvPr>
        </p:nvSpPr>
        <p:spPr>
          <a:xfrm>
            <a:off x="5373003" y="1260000"/>
            <a:ext cx="268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8"/>
          </p:nvPr>
        </p:nvSpPr>
        <p:spPr>
          <a:xfrm>
            <a:off x="5373003" y="2924025"/>
            <a:ext cx="268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52635" t="39536"/>
          <a:stretch/>
        </p:blipFill>
        <p:spPr>
          <a:xfrm>
            <a:off x="8507000" y="0"/>
            <a:ext cx="635650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954356" y="171015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2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954356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3579000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5"/>
          </p:nvPr>
        </p:nvSpPr>
        <p:spPr>
          <a:xfrm>
            <a:off x="6203644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6203644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7"/>
          </p:nvPr>
        </p:nvSpPr>
        <p:spPr>
          <a:xfrm>
            <a:off x="954356" y="1060275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8"/>
          </p:nvPr>
        </p:nvSpPr>
        <p:spPr>
          <a:xfrm>
            <a:off x="3579000" y="1060284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9"/>
          </p:nvPr>
        </p:nvSpPr>
        <p:spPr>
          <a:xfrm>
            <a:off x="6203644" y="1060284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3"/>
          </p:nvPr>
        </p:nvSpPr>
        <p:spPr>
          <a:xfrm>
            <a:off x="954356" y="2845800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4"/>
          </p:nvPr>
        </p:nvSpPr>
        <p:spPr>
          <a:xfrm>
            <a:off x="3579000" y="2845800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5"/>
          </p:nvPr>
        </p:nvSpPr>
        <p:spPr>
          <a:xfrm>
            <a:off x="6203644" y="2845800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>
            <a:off x="0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12883" t="16777" r="39752"/>
          <a:stretch/>
        </p:blipFill>
        <p:spPr>
          <a:xfrm>
            <a:off x="8507000" y="1"/>
            <a:ext cx="635650" cy="36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l="47667" t="16777" r="4968"/>
          <a:stretch/>
        </p:blipFill>
        <p:spPr>
          <a:xfrm rot="10800000">
            <a:off x="8508350" y="1520901"/>
            <a:ext cx="635650" cy="36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l="45351" t="16777" r="2127"/>
          <a:stretch/>
        </p:blipFill>
        <p:spPr>
          <a:xfrm rot="10800000">
            <a:off x="-1" y="2"/>
            <a:ext cx="704851" cy="362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l="52635" t="39536"/>
          <a:stretch/>
        </p:blipFill>
        <p:spPr>
          <a:xfrm>
            <a:off x="8507000" y="0"/>
            <a:ext cx="635650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200" y="2622175"/>
            <a:ext cx="4383600" cy="10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380200" y="1248688"/>
            <a:ext cx="4383600" cy="11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075537" y="2878950"/>
            <a:ext cx="2505600" cy="15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562863" y="2878950"/>
            <a:ext cx="2505600" cy="15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562863" y="2331303"/>
            <a:ext cx="2505600" cy="5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075537" y="2331303"/>
            <a:ext cx="2505600" cy="5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"/>
              <a:buNone/>
              <a:defRPr sz="2000" b="1"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l="304" t="18533" r="59102"/>
          <a:stretch/>
        </p:blipFill>
        <p:spPr>
          <a:xfrm>
            <a:off x="8599225" y="1"/>
            <a:ext cx="544776" cy="354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52635" t="39536"/>
          <a:stretch/>
        </p:blipFill>
        <p:spPr>
          <a:xfrm>
            <a:off x="-50" y="0"/>
            <a:ext cx="635650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l="304" t="39536" r="59102"/>
          <a:stretch/>
        </p:blipFill>
        <p:spPr>
          <a:xfrm>
            <a:off x="0" y="0"/>
            <a:ext cx="544776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97675" y="10107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697675" y="18945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▋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400675" y="0"/>
            <a:ext cx="3743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>
            <a:off x="0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025100"/>
            <a:ext cx="6367800" cy="30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Gagan\Pictures\Smart_ML_integration%20-%20Google%20Chrome%202025-03-18%2020-30-26%20-%20Trim.mp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rcRect b="72103"/>
          <a:stretch/>
        </p:blipFill>
        <p:spPr>
          <a:xfrm>
            <a:off x="656217" y="3404155"/>
            <a:ext cx="2763565" cy="173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rcRect l="-3426" t="69476" r="3426" b="1688"/>
          <a:stretch/>
        </p:blipFill>
        <p:spPr>
          <a:xfrm>
            <a:off x="609600" y="-1"/>
            <a:ext cx="2673612" cy="173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200" y="1232953"/>
            <a:ext cx="2673600" cy="26792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419600" y="1276350"/>
            <a:ext cx="411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An Edge Computing-Based and Threat Behavior-Aware Smart Prioritization Framework for Cybersecurity Intrusion Detection and Prevention of IEDs in Smart  </a:t>
            </a:r>
          </a:p>
          <a:p>
            <a:pPr algn="ctr"/>
            <a:r>
              <a:rPr lang="en-US" sz="2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       Grids </a:t>
            </a:r>
          </a:p>
        </p:txBody>
      </p:sp>
    </p:spTree>
  </p:cSld>
  <p:clrMapOvr>
    <a:masterClrMapping/>
  </p:clrMapOvr>
  <p:transition advTm="10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ML MODULE</a:t>
            </a:r>
            <a:r>
              <a:rPr lang="en-US" sz="3200" dirty="0">
                <a:solidFill>
                  <a:schemeClr val="tx1"/>
                </a:solidFill>
                <a:latin typeface="Exo 2" charset="0"/>
                <a:ea typeface="Exo 2" charset="0"/>
              </a:rPr>
              <a:t> EVALUATION</a:t>
            </a:r>
            <a:endParaRPr sz="300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304800" y="2114550"/>
          <a:ext cx="4114800" cy="174053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 Fault       0.91      0.91      0.91 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Injection       1.00      0.35      0.52 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Masquerade       0.88      0.99      0.93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Normal       0.82      0.99      0.90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Replay       0.00      0.00      0.00 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01445" algn="l"/>
                        </a:tabLs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endParaRPr lang="en-US" sz="105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accuracy                           0.85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macro </a:t>
                      </a:r>
                      <a:r>
                        <a:rPr lang="en-US" sz="1050" b="1" dirty="0" err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avg</a:t>
                      </a: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 0.72      0.65      0.65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weighted </a:t>
                      </a:r>
                      <a:r>
                        <a:rPr lang="en-US" sz="1050" b="1" dirty="0" err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avg</a:t>
                      </a: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 0.80      0.85      0.80       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304800" y="1276350"/>
            <a:ext cx="25747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Training Random Forest...</a:t>
            </a: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</a:b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</a:b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Random Forest Classification Report:</a:t>
            </a: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</a:b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      precision    recall  f1-score   support</a:t>
            </a: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charset="0"/>
                <a:ea typeface="Exo 2" charset="0"/>
                <a:cs typeface="Courier New" pitchFamily="49" charset="0"/>
              </a:rPr>
            </a:b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xo 2" charset="0"/>
              <a:ea typeface="Exo 2" charset="0"/>
              <a:cs typeface="Arial" pitchFamily="34" charset="0"/>
            </a:endParaRPr>
          </a:p>
        </p:txBody>
      </p:sp>
      <p:pic>
        <p:nvPicPr>
          <p:cNvPr id="48" name="Picture 47" descr="IMG-20250420-WA00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2150"/>
            <a:ext cx="4572000" cy="3048000"/>
          </a:xfrm>
          <a:prstGeom prst="rect">
            <a:avLst/>
          </a:prstGeom>
        </p:spPr>
      </p:pic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572000" y="1276350"/>
            <a:ext cx="22525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Random Forest Confusion Matrix: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62465" grpId="0"/>
      <p:bldP spid="624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33400" y="1962150"/>
          <a:ext cx="4190999" cy="1555115"/>
        </p:xfrm>
        <a:graphic>
          <a:graphicData uri="http://schemas.openxmlformats.org/drawingml/2006/table">
            <a:tbl>
              <a:tblPr/>
              <a:tblGrid>
                <a:gridCol w="419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Fault         0.92      1.00      0.96        11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Injection     0.90      0.56      0.69        34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Masquerade    0.91      0.95      0.93       122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Normal        0.89      0.98      0.93       137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Replay        0.63      0.48      0.55        25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accuracy      0.89       329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macro </a:t>
                      </a:r>
                      <a:r>
                        <a:rPr lang="en-US" sz="1050" b="1" dirty="0" err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avg</a:t>
                      </a: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0.85      0.79      0.81       329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weighted </a:t>
                      </a:r>
                      <a:r>
                        <a:rPr lang="en-US" sz="1050" b="1" dirty="0" err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avg</a:t>
                      </a: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0.88      0.89      0.88       329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33400" y="1123950"/>
            <a:ext cx="281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Training Gradient Boosting...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Gradient Boosting Classification Report: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              precision    recall  f1-score   support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</p:txBody>
      </p:sp>
      <p:pic>
        <p:nvPicPr>
          <p:cNvPr id="21" name="Picture 20" descr="IMG-20250420-WA0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19150"/>
            <a:ext cx="4419600" cy="4114800"/>
          </a:xfrm>
          <a:prstGeom prst="rect">
            <a:avLst/>
          </a:prstGeom>
        </p:spPr>
      </p:pic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36195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Gradient Boosting Confusion Matrix:</a:t>
            </a:r>
          </a:p>
          <a:p>
            <a:endParaRPr lang="en-US" sz="1200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rcRect t="58101"/>
          <a:stretch/>
        </p:blipFill>
        <p:spPr>
          <a:xfrm>
            <a:off x="106831" y="-1"/>
            <a:ext cx="2673612" cy="25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rcRect b="63421"/>
          <a:stretch/>
        </p:blipFill>
        <p:spPr>
          <a:xfrm rot="10800000" flipH="1">
            <a:off x="6273604" y="-1"/>
            <a:ext cx="2763565" cy="22806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2114550"/>
          <a:ext cx="4495800" cy="1555115"/>
        </p:xfrm>
        <a:graphic>
          <a:graphicData uri="http://schemas.openxmlformats.org/drawingml/2006/table">
            <a:tbl>
              <a:tblPr/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 Fault       1.00      1.00      1.00         8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Injection       0.93      0.65      0.76        20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Masquerade       0.94      1.00      0.97        80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Normal       0.90      0.98      0.94        91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Replay       0.85      0.55      0.67        20</a:t>
                      </a:r>
                      <a:endParaRPr lang="en-US" sz="105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accuracy                           0.92       219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macro avg       0.92      0.84      0.87       219</a:t>
                      </a:r>
                      <a:endParaRPr lang="en-US" sz="105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weighted </a:t>
                      </a:r>
                      <a:r>
                        <a:rPr lang="en-US" sz="1050" b="1" dirty="0" err="1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avg</a:t>
                      </a:r>
                      <a:r>
                        <a:rPr lang="en-US" sz="1050" b="1" dirty="0">
                          <a:solidFill>
                            <a:schemeClr val="tx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      0.92      0.92      0.91       219</a:t>
                      </a:r>
                      <a:endParaRPr lang="en-US" sz="1050" dirty="0">
                        <a:solidFill>
                          <a:schemeClr val="tx1"/>
                        </a:solidFill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0" y="1504950"/>
            <a:ext cx="281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LightGBM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 Classification Report: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Semi Condensed" panose="00000506000000000000" pitchFamily="2" charset="0"/>
                <a:ea typeface="Exo 2" charset="0"/>
                <a:cs typeface="Courier New" pitchFamily="49" charset="0"/>
              </a:rPr>
              <a:t>              precision    recall  f1-score   support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Semi Condensed" panose="00000506000000000000" pitchFamily="2" charset="0"/>
              <a:ea typeface="Exo 2" charset="0"/>
              <a:cs typeface="Arial" pitchFamily="34" charset="0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1276350"/>
            <a:ext cx="14285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Training </a:t>
            </a:r>
            <a:r>
              <a:rPr lang="en-US" sz="1200" b="1" dirty="0" err="1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LightGBM</a:t>
            </a:r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...</a:t>
            </a:r>
          </a:p>
        </p:txBody>
      </p:sp>
      <p:pic>
        <p:nvPicPr>
          <p:cNvPr id="13" name="Picture 12" descr="IMG-20250420-WA00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657350"/>
            <a:ext cx="4343400" cy="3486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8200" y="1123950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LightGBM</a:t>
            </a:r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 Confusion Matrix:</a:t>
            </a:r>
          </a:p>
          <a:p>
            <a:endParaRPr lang="en-US" sz="1200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9" grpId="0"/>
      <p:bldP spid="5837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mart_ML_integration - Google Chrome 2025-03-18 20-30-26 - Tri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57150"/>
            <a:ext cx="6858000" cy="5086350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SCOPE </a:t>
            </a:r>
            <a:br>
              <a:rPr lang="en-US" dirty="0">
                <a:solidFill>
                  <a:schemeClr val="tx1"/>
                </a:solidFill>
              </a:rPr>
            </a:br>
            <a:endParaRPr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14781" y="3710689"/>
            <a:ext cx="1125861" cy="684054"/>
            <a:chOff x="3164606" y="3530406"/>
            <a:chExt cx="1125861" cy="684054"/>
          </a:xfrm>
        </p:grpSpPr>
        <p:sp>
          <p:nvSpPr>
            <p:cNvPr id="6" name="Rounded Rectangle 1"/>
            <p:cNvSpPr/>
            <p:nvPr/>
          </p:nvSpPr>
          <p:spPr>
            <a:xfrm>
              <a:off x="3164606" y="3530406"/>
              <a:ext cx="1125861" cy="684054"/>
            </a:xfrm>
            <a:custGeom>
              <a:avLst/>
              <a:gdLst/>
              <a:ahLst/>
              <a:cxnLst/>
              <a:rect l="0" t="0" r="0" b="0"/>
              <a:pathLst>
                <a:path w="1125861" h="684054">
                  <a:moveTo>
                    <a:pt x="1125861" y="1981"/>
                  </a:moveTo>
                  <a:cubicBezTo>
                    <a:pt x="1079393" y="64028"/>
                    <a:pt x="1049945" y="136792"/>
                    <a:pt x="1049945" y="215140"/>
                  </a:cubicBezTo>
                  <a:lnTo>
                    <a:pt x="1049945" y="564371"/>
                  </a:lnTo>
                  <a:cubicBezTo>
                    <a:pt x="1049945" y="610930"/>
                    <a:pt x="1020318" y="651274"/>
                    <a:pt x="978082" y="665593"/>
                  </a:cubicBezTo>
                  <a:cubicBezTo>
                    <a:pt x="852906" y="676940"/>
                    <a:pt x="724038" y="683243"/>
                    <a:pt x="592378" y="684054"/>
                  </a:cubicBezTo>
                  <a:cubicBezTo>
                    <a:pt x="584363" y="684054"/>
                    <a:pt x="576259" y="684054"/>
                    <a:pt x="568154" y="684054"/>
                  </a:cubicBezTo>
                  <a:lnTo>
                    <a:pt x="563651" y="684054"/>
                  </a:lnTo>
                  <a:cubicBezTo>
                    <a:pt x="547891" y="684054"/>
                    <a:pt x="532222" y="684054"/>
                    <a:pt x="516642" y="683784"/>
                  </a:cubicBezTo>
                  <a:cubicBezTo>
                    <a:pt x="509348" y="683784"/>
                    <a:pt x="502144" y="683784"/>
                    <a:pt x="494939" y="683513"/>
                  </a:cubicBezTo>
                  <a:cubicBezTo>
                    <a:pt x="378139" y="681802"/>
                    <a:pt x="263679" y="675769"/>
                    <a:pt x="152102" y="665683"/>
                  </a:cubicBezTo>
                  <a:cubicBezTo>
                    <a:pt x="108335" y="652355"/>
                    <a:pt x="77356" y="611290"/>
                    <a:pt x="77356" y="563561"/>
                  </a:cubicBezTo>
                  <a:lnTo>
                    <a:pt x="77356" y="215050"/>
                  </a:lnTo>
                  <a:cubicBezTo>
                    <a:pt x="77356" y="135892"/>
                    <a:pt x="47278" y="62407"/>
                    <a:pt x="0" y="0"/>
                  </a:cubicBezTo>
                  <a:cubicBezTo>
                    <a:pt x="182000" y="23234"/>
                    <a:pt x="373186" y="35661"/>
                    <a:pt x="570405" y="35661"/>
                  </a:cubicBezTo>
                  <a:cubicBezTo>
                    <a:pt x="767624" y="35661"/>
                    <a:pt x="948274" y="23954"/>
                    <a:pt x="1125861" y="1891"/>
                  </a:cubicBezTo>
                  <a:close/>
                </a:path>
              </a:pathLst>
            </a:custGeom>
            <a:solidFill>
              <a:srgbClr val="E2A3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3164606" y="3530406"/>
              <a:ext cx="1125861" cy="684054"/>
            </a:xfrm>
            <a:custGeom>
              <a:avLst/>
              <a:gdLst/>
              <a:ahLst/>
              <a:cxnLst/>
              <a:rect l="0" t="0" r="0" b="0"/>
              <a:pathLst>
                <a:path w="1125861" h="684054">
                  <a:moveTo>
                    <a:pt x="1125861" y="1981"/>
                  </a:moveTo>
                  <a:cubicBezTo>
                    <a:pt x="1079393" y="64028"/>
                    <a:pt x="1049945" y="136792"/>
                    <a:pt x="1049945" y="215140"/>
                  </a:cubicBezTo>
                  <a:lnTo>
                    <a:pt x="1049945" y="564371"/>
                  </a:lnTo>
                  <a:cubicBezTo>
                    <a:pt x="1049945" y="610930"/>
                    <a:pt x="1020318" y="651274"/>
                    <a:pt x="978082" y="665593"/>
                  </a:cubicBezTo>
                  <a:cubicBezTo>
                    <a:pt x="852906" y="676940"/>
                    <a:pt x="724038" y="683243"/>
                    <a:pt x="592378" y="684054"/>
                  </a:cubicBezTo>
                  <a:cubicBezTo>
                    <a:pt x="584363" y="684054"/>
                    <a:pt x="576259" y="684054"/>
                    <a:pt x="568154" y="684054"/>
                  </a:cubicBezTo>
                  <a:lnTo>
                    <a:pt x="563651" y="684054"/>
                  </a:lnTo>
                  <a:cubicBezTo>
                    <a:pt x="547891" y="684054"/>
                    <a:pt x="532222" y="684054"/>
                    <a:pt x="516642" y="683784"/>
                  </a:cubicBezTo>
                  <a:cubicBezTo>
                    <a:pt x="509348" y="683784"/>
                    <a:pt x="502144" y="683784"/>
                    <a:pt x="494939" y="683513"/>
                  </a:cubicBezTo>
                  <a:cubicBezTo>
                    <a:pt x="378139" y="681802"/>
                    <a:pt x="263679" y="675769"/>
                    <a:pt x="152102" y="665683"/>
                  </a:cubicBezTo>
                  <a:cubicBezTo>
                    <a:pt x="108335" y="652355"/>
                    <a:pt x="77356" y="611290"/>
                    <a:pt x="77356" y="563561"/>
                  </a:cubicBezTo>
                  <a:lnTo>
                    <a:pt x="77356" y="215050"/>
                  </a:lnTo>
                  <a:cubicBezTo>
                    <a:pt x="77356" y="135892"/>
                    <a:pt x="47278" y="62407"/>
                    <a:pt x="0" y="0"/>
                  </a:cubicBezTo>
                  <a:cubicBezTo>
                    <a:pt x="182000" y="23234"/>
                    <a:pt x="373186" y="35661"/>
                    <a:pt x="570405" y="35661"/>
                  </a:cubicBezTo>
                  <a:cubicBezTo>
                    <a:pt x="767624" y="35661"/>
                    <a:pt x="948274" y="23954"/>
                    <a:pt x="1125861" y="1891"/>
                  </a:cubicBezTo>
                  <a:close/>
                </a:path>
              </a:pathLst>
            </a:custGeom>
            <a:noFill/>
            <a:ln w="135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62798" y="2978640"/>
            <a:ext cx="2030910" cy="767805"/>
            <a:chOff x="2712623" y="2798357"/>
            <a:chExt cx="2030910" cy="767805"/>
          </a:xfrm>
        </p:grpSpPr>
        <p:sp>
          <p:nvSpPr>
            <p:cNvPr id="9" name="Rounded Rectangle 4"/>
            <p:cNvSpPr/>
            <p:nvPr/>
          </p:nvSpPr>
          <p:spPr>
            <a:xfrm>
              <a:off x="2712623" y="2798357"/>
              <a:ext cx="2030910" cy="767805"/>
            </a:xfrm>
            <a:custGeom>
              <a:avLst/>
              <a:gdLst/>
              <a:ahLst/>
              <a:cxnLst/>
              <a:rect l="0" t="0" r="0" b="0"/>
              <a:pathLst>
                <a:path w="2030910" h="767805">
                  <a:moveTo>
                    <a:pt x="2030910" y="2341"/>
                  </a:moveTo>
                  <a:cubicBezTo>
                    <a:pt x="2030820" y="2971"/>
                    <a:pt x="2030729" y="3602"/>
                    <a:pt x="2030639" y="4232"/>
                  </a:cubicBezTo>
                  <a:cubicBezTo>
                    <a:pt x="2016321" y="98969"/>
                    <a:pt x="1988944" y="189474"/>
                    <a:pt x="1950581" y="273855"/>
                  </a:cubicBezTo>
                  <a:cubicBezTo>
                    <a:pt x="1912218" y="358236"/>
                    <a:pt x="1862868" y="436404"/>
                    <a:pt x="1804152" y="506736"/>
                  </a:cubicBezTo>
                  <a:cubicBezTo>
                    <a:pt x="1761647" y="557707"/>
                    <a:pt x="1714188" y="604446"/>
                    <a:pt x="1662677" y="646321"/>
                  </a:cubicBezTo>
                  <a:cubicBezTo>
                    <a:pt x="1630977" y="672077"/>
                    <a:pt x="1602070" y="701614"/>
                    <a:pt x="1577845" y="734034"/>
                  </a:cubicBezTo>
                  <a:cubicBezTo>
                    <a:pt x="1400258" y="756097"/>
                    <a:pt x="1214205" y="767805"/>
                    <a:pt x="1022389" y="767805"/>
                  </a:cubicBezTo>
                  <a:cubicBezTo>
                    <a:pt x="830573" y="767805"/>
                    <a:pt x="633983" y="755377"/>
                    <a:pt x="451983" y="732143"/>
                  </a:cubicBezTo>
                  <a:cubicBezTo>
                    <a:pt x="428029" y="700444"/>
                    <a:pt x="399662" y="671626"/>
                    <a:pt x="368593" y="646321"/>
                  </a:cubicBezTo>
                  <a:cubicBezTo>
                    <a:pt x="316361" y="603905"/>
                    <a:pt x="268362" y="556356"/>
                    <a:pt x="225406" y="504665"/>
                  </a:cubicBezTo>
                  <a:cubicBezTo>
                    <a:pt x="166781" y="434062"/>
                    <a:pt x="117431" y="355445"/>
                    <a:pt x="79248" y="270794"/>
                  </a:cubicBezTo>
                  <a:cubicBezTo>
                    <a:pt x="41064" y="186142"/>
                    <a:pt x="13958" y="95007"/>
                    <a:pt x="0" y="0"/>
                  </a:cubicBezTo>
                  <a:cubicBezTo>
                    <a:pt x="305555" y="76366"/>
                    <a:pt x="652445" y="119412"/>
                    <a:pt x="1020137" y="119412"/>
                  </a:cubicBezTo>
                  <a:cubicBezTo>
                    <a:pt x="1387830" y="119412"/>
                    <a:pt x="1727606" y="77176"/>
                    <a:pt x="2030910" y="2341"/>
                  </a:cubicBezTo>
                  <a:close/>
                </a:path>
              </a:pathLst>
            </a:custGeom>
            <a:solidFill>
              <a:srgbClr val="C866F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5"/>
            <p:cNvSpPr/>
            <p:nvPr/>
          </p:nvSpPr>
          <p:spPr>
            <a:xfrm>
              <a:off x="2712623" y="2798357"/>
              <a:ext cx="2030910" cy="767805"/>
            </a:xfrm>
            <a:custGeom>
              <a:avLst/>
              <a:gdLst/>
              <a:ahLst/>
              <a:cxnLst/>
              <a:rect l="0" t="0" r="0" b="0"/>
              <a:pathLst>
                <a:path w="2030910" h="767805">
                  <a:moveTo>
                    <a:pt x="2030910" y="2341"/>
                  </a:moveTo>
                  <a:cubicBezTo>
                    <a:pt x="2030820" y="2971"/>
                    <a:pt x="2030729" y="3602"/>
                    <a:pt x="2030639" y="4232"/>
                  </a:cubicBezTo>
                  <a:cubicBezTo>
                    <a:pt x="2016321" y="98969"/>
                    <a:pt x="1988944" y="189474"/>
                    <a:pt x="1950581" y="273855"/>
                  </a:cubicBezTo>
                  <a:cubicBezTo>
                    <a:pt x="1912218" y="358236"/>
                    <a:pt x="1862868" y="436404"/>
                    <a:pt x="1804152" y="506736"/>
                  </a:cubicBezTo>
                  <a:cubicBezTo>
                    <a:pt x="1761647" y="557707"/>
                    <a:pt x="1714188" y="604446"/>
                    <a:pt x="1662677" y="646321"/>
                  </a:cubicBezTo>
                  <a:cubicBezTo>
                    <a:pt x="1630977" y="672077"/>
                    <a:pt x="1602070" y="701614"/>
                    <a:pt x="1577845" y="734034"/>
                  </a:cubicBezTo>
                  <a:cubicBezTo>
                    <a:pt x="1400258" y="756097"/>
                    <a:pt x="1214205" y="767805"/>
                    <a:pt x="1022389" y="767805"/>
                  </a:cubicBezTo>
                  <a:cubicBezTo>
                    <a:pt x="830573" y="767805"/>
                    <a:pt x="633983" y="755377"/>
                    <a:pt x="451983" y="732143"/>
                  </a:cubicBezTo>
                  <a:cubicBezTo>
                    <a:pt x="428029" y="700444"/>
                    <a:pt x="399662" y="671626"/>
                    <a:pt x="368593" y="646321"/>
                  </a:cubicBezTo>
                  <a:cubicBezTo>
                    <a:pt x="316361" y="603905"/>
                    <a:pt x="268362" y="556356"/>
                    <a:pt x="225406" y="504665"/>
                  </a:cubicBezTo>
                  <a:cubicBezTo>
                    <a:pt x="166781" y="434062"/>
                    <a:pt x="117431" y="355445"/>
                    <a:pt x="79248" y="270794"/>
                  </a:cubicBezTo>
                  <a:cubicBezTo>
                    <a:pt x="41064" y="186142"/>
                    <a:pt x="13958" y="95007"/>
                    <a:pt x="0" y="0"/>
                  </a:cubicBezTo>
                  <a:cubicBezTo>
                    <a:pt x="305555" y="76366"/>
                    <a:pt x="652445" y="119412"/>
                    <a:pt x="1020137" y="119412"/>
                  </a:cubicBezTo>
                  <a:cubicBezTo>
                    <a:pt x="1387830" y="119412"/>
                    <a:pt x="1727606" y="77176"/>
                    <a:pt x="2030910" y="2341"/>
                  </a:cubicBezTo>
                  <a:close/>
                </a:path>
              </a:pathLst>
            </a:custGeom>
            <a:noFill/>
            <a:ln w="135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51811" y="2355100"/>
            <a:ext cx="2053243" cy="742950"/>
            <a:chOff x="2701636" y="2174817"/>
            <a:chExt cx="2053243" cy="742950"/>
          </a:xfrm>
        </p:grpSpPr>
        <p:sp>
          <p:nvSpPr>
            <p:cNvPr id="12" name="Rounded Rectangle 7"/>
            <p:cNvSpPr/>
            <p:nvPr/>
          </p:nvSpPr>
          <p:spPr>
            <a:xfrm>
              <a:off x="2701636" y="2174817"/>
              <a:ext cx="2053243" cy="742950"/>
            </a:xfrm>
            <a:custGeom>
              <a:avLst/>
              <a:gdLst/>
              <a:ahLst/>
              <a:cxnLst/>
              <a:rect l="0" t="0" r="0" b="0"/>
              <a:pathLst>
                <a:path w="2053243" h="742950">
                  <a:moveTo>
                    <a:pt x="2053243" y="472786"/>
                  </a:moveTo>
                  <a:cubicBezTo>
                    <a:pt x="2053243" y="524837"/>
                    <a:pt x="2049371" y="575988"/>
                    <a:pt x="2041896" y="625879"/>
                  </a:cubicBezTo>
                  <a:cubicBezTo>
                    <a:pt x="1738593" y="700714"/>
                    <a:pt x="1395034" y="742950"/>
                    <a:pt x="1031124" y="742950"/>
                  </a:cubicBezTo>
                  <a:cubicBezTo>
                    <a:pt x="667214" y="742950"/>
                    <a:pt x="316541" y="699903"/>
                    <a:pt x="10986" y="623537"/>
                  </a:cubicBezTo>
                  <a:cubicBezTo>
                    <a:pt x="3782" y="574277"/>
                    <a:pt x="0" y="524027"/>
                    <a:pt x="0" y="472786"/>
                  </a:cubicBezTo>
                  <a:cubicBezTo>
                    <a:pt x="0" y="375887"/>
                    <a:pt x="13418" y="282140"/>
                    <a:pt x="38543" y="193257"/>
                  </a:cubicBezTo>
                  <a:cubicBezTo>
                    <a:pt x="57544" y="125716"/>
                    <a:pt x="83390" y="61056"/>
                    <a:pt x="115179" y="0"/>
                  </a:cubicBezTo>
                  <a:cubicBezTo>
                    <a:pt x="393898" y="60786"/>
                    <a:pt x="703235" y="94557"/>
                    <a:pt x="1028873" y="94557"/>
                  </a:cubicBezTo>
                  <a:cubicBezTo>
                    <a:pt x="1354510" y="94557"/>
                    <a:pt x="1660875" y="61056"/>
                    <a:pt x="1938604" y="900"/>
                  </a:cubicBezTo>
                  <a:cubicBezTo>
                    <a:pt x="1970663" y="62587"/>
                    <a:pt x="1996509" y="127967"/>
                    <a:pt x="2015600" y="196228"/>
                  </a:cubicBezTo>
                  <a:cubicBezTo>
                    <a:pt x="2040095" y="284212"/>
                    <a:pt x="2053243" y="376968"/>
                    <a:pt x="2053243" y="472786"/>
                  </a:cubicBezTo>
                  <a:close/>
                </a:path>
              </a:pathLst>
            </a:custGeom>
            <a:solidFill>
              <a:srgbClr val="AF58D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8"/>
            <p:cNvSpPr/>
            <p:nvPr/>
          </p:nvSpPr>
          <p:spPr>
            <a:xfrm>
              <a:off x="2701636" y="2174817"/>
              <a:ext cx="2053243" cy="742950"/>
            </a:xfrm>
            <a:custGeom>
              <a:avLst/>
              <a:gdLst/>
              <a:ahLst/>
              <a:cxnLst/>
              <a:rect l="0" t="0" r="0" b="0"/>
              <a:pathLst>
                <a:path w="2053243" h="742950">
                  <a:moveTo>
                    <a:pt x="2053243" y="472786"/>
                  </a:moveTo>
                  <a:cubicBezTo>
                    <a:pt x="2053243" y="524837"/>
                    <a:pt x="2049371" y="575988"/>
                    <a:pt x="2041896" y="625879"/>
                  </a:cubicBezTo>
                  <a:cubicBezTo>
                    <a:pt x="1738593" y="700714"/>
                    <a:pt x="1395034" y="742950"/>
                    <a:pt x="1031124" y="742950"/>
                  </a:cubicBezTo>
                  <a:cubicBezTo>
                    <a:pt x="667214" y="742950"/>
                    <a:pt x="316541" y="699903"/>
                    <a:pt x="10986" y="623537"/>
                  </a:cubicBezTo>
                  <a:cubicBezTo>
                    <a:pt x="3782" y="574277"/>
                    <a:pt x="0" y="524027"/>
                    <a:pt x="0" y="472786"/>
                  </a:cubicBezTo>
                  <a:cubicBezTo>
                    <a:pt x="0" y="375887"/>
                    <a:pt x="13418" y="282140"/>
                    <a:pt x="38543" y="193257"/>
                  </a:cubicBezTo>
                  <a:cubicBezTo>
                    <a:pt x="57544" y="125716"/>
                    <a:pt x="83390" y="61056"/>
                    <a:pt x="115179" y="0"/>
                  </a:cubicBezTo>
                  <a:cubicBezTo>
                    <a:pt x="393898" y="60786"/>
                    <a:pt x="703235" y="94557"/>
                    <a:pt x="1028873" y="94557"/>
                  </a:cubicBezTo>
                  <a:cubicBezTo>
                    <a:pt x="1354510" y="94557"/>
                    <a:pt x="1660875" y="61056"/>
                    <a:pt x="1938604" y="900"/>
                  </a:cubicBezTo>
                  <a:cubicBezTo>
                    <a:pt x="1970663" y="62587"/>
                    <a:pt x="1996509" y="127967"/>
                    <a:pt x="2015600" y="196228"/>
                  </a:cubicBezTo>
                  <a:cubicBezTo>
                    <a:pt x="2040095" y="284212"/>
                    <a:pt x="2053243" y="376968"/>
                    <a:pt x="2053243" y="472786"/>
                  </a:cubicBezTo>
                  <a:close/>
                </a:path>
              </a:pathLst>
            </a:custGeom>
            <a:noFill/>
            <a:ln w="135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66991" y="1801264"/>
            <a:ext cx="1823424" cy="648392"/>
            <a:chOff x="2816816" y="1620981"/>
            <a:chExt cx="1823424" cy="648392"/>
          </a:xfrm>
        </p:grpSpPr>
        <p:sp>
          <p:nvSpPr>
            <p:cNvPr id="15" name="Rounded Rectangle 10"/>
            <p:cNvSpPr/>
            <p:nvPr/>
          </p:nvSpPr>
          <p:spPr>
            <a:xfrm>
              <a:off x="2816816" y="1620981"/>
              <a:ext cx="1823424" cy="648392"/>
            </a:xfrm>
            <a:custGeom>
              <a:avLst/>
              <a:gdLst/>
              <a:ahLst/>
              <a:cxnLst/>
              <a:rect l="0" t="0" r="0" b="0"/>
              <a:pathLst>
                <a:path w="1823424" h="648392">
                  <a:moveTo>
                    <a:pt x="1823424" y="554735"/>
                  </a:moveTo>
                  <a:cubicBezTo>
                    <a:pt x="1545696" y="614892"/>
                    <a:pt x="1237799" y="648392"/>
                    <a:pt x="913693" y="648392"/>
                  </a:cubicBezTo>
                  <a:cubicBezTo>
                    <a:pt x="589587" y="648392"/>
                    <a:pt x="278718" y="614622"/>
                    <a:pt x="0" y="553835"/>
                  </a:cubicBezTo>
                  <a:cubicBezTo>
                    <a:pt x="1350" y="551043"/>
                    <a:pt x="2791" y="548252"/>
                    <a:pt x="4232" y="545550"/>
                  </a:cubicBezTo>
                  <a:cubicBezTo>
                    <a:pt x="5673" y="542848"/>
                    <a:pt x="7114" y="540057"/>
                    <a:pt x="8735" y="537355"/>
                  </a:cubicBezTo>
                  <a:cubicBezTo>
                    <a:pt x="41515" y="476928"/>
                    <a:pt x="80238" y="420194"/>
                    <a:pt x="124095" y="367782"/>
                  </a:cubicBezTo>
                  <a:cubicBezTo>
                    <a:pt x="312399" y="142916"/>
                    <a:pt x="595260" y="0"/>
                    <a:pt x="911442" y="0"/>
                  </a:cubicBezTo>
                  <a:lnTo>
                    <a:pt x="913693" y="0"/>
                  </a:lnTo>
                  <a:cubicBezTo>
                    <a:pt x="1071378" y="360"/>
                    <a:pt x="1220599" y="36201"/>
                    <a:pt x="1353970" y="100050"/>
                  </a:cubicBezTo>
                  <a:cubicBezTo>
                    <a:pt x="1487971" y="164079"/>
                    <a:pt x="1605942" y="256475"/>
                    <a:pt x="1700049" y="369223"/>
                  </a:cubicBezTo>
                  <a:cubicBezTo>
                    <a:pt x="1743365" y="421185"/>
                    <a:pt x="1781639" y="477469"/>
                    <a:pt x="1814148" y="537355"/>
                  </a:cubicBezTo>
                  <a:cubicBezTo>
                    <a:pt x="1817390" y="543118"/>
                    <a:pt x="1820452" y="548882"/>
                    <a:pt x="1823424" y="554736"/>
                  </a:cubicBezTo>
                  <a:close/>
                </a:path>
              </a:pathLst>
            </a:custGeom>
            <a:solidFill>
              <a:srgbClr val="8448A0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1"/>
            <p:cNvSpPr/>
            <p:nvPr/>
          </p:nvSpPr>
          <p:spPr>
            <a:xfrm>
              <a:off x="2816816" y="1620981"/>
              <a:ext cx="1823424" cy="648392"/>
            </a:xfrm>
            <a:custGeom>
              <a:avLst/>
              <a:gdLst/>
              <a:ahLst/>
              <a:cxnLst/>
              <a:rect l="0" t="0" r="0" b="0"/>
              <a:pathLst>
                <a:path w="1823424" h="648392">
                  <a:moveTo>
                    <a:pt x="1823424" y="554735"/>
                  </a:moveTo>
                  <a:cubicBezTo>
                    <a:pt x="1545696" y="614892"/>
                    <a:pt x="1237799" y="648392"/>
                    <a:pt x="913693" y="648392"/>
                  </a:cubicBezTo>
                  <a:cubicBezTo>
                    <a:pt x="589587" y="648392"/>
                    <a:pt x="278718" y="614622"/>
                    <a:pt x="0" y="553835"/>
                  </a:cubicBezTo>
                  <a:cubicBezTo>
                    <a:pt x="1350" y="551043"/>
                    <a:pt x="2791" y="548252"/>
                    <a:pt x="4232" y="545550"/>
                  </a:cubicBezTo>
                  <a:cubicBezTo>
                    <a:pt x="5673" y="542848"/>
                    <a:pt x="7114" y="540057"/>
                    <a:pt x="8735" y="537355"/>
                  </a:cubicBezTo>
                  <a:cubicBezTo>
                    <a:pt x="41515" y="476928"/>
                    <a:pt x="80238" y="420194"/>
                    <a:pt x="124095" y="367782"/>
                  </a:cubicBezTo>
                  <a:cubicBezTo>
                    <a:pt x="312399" y="142916"/>
                    <a:pt x="595260" y="0"/>
                    <a:pt x="911442" y="0"/>
                  </a:cubicBezTo>
                  <a:lnTo>
                    <a:pt x="913693" y="0"/>
                  </a:lnTo>
                  <a:cubicBezTo>
                    <a:pt x="1071378" y="360"/>
                    <a:pt x="1220599" y="36201"/>
                    <a:pt x="1353970" y="100050"/>
                  </a:cubicBezTo>
                  <a:cubicBezTo>
                    <a:pt x="1487971" y="164079"/>
                    <a:pt x="1605942" y="256475"/>
                    <a:pt x="1700049" y="369223"/>
                  </a:cubicBezTo>
                  <a:cubicBezTo>
                    <a:pt x="1743365" y="421185"/>
                    <a:pt x="1781639" y="477469"/>
                    <a:pt x="1814148" y="537355"/>
                  </a:cubicBezTo>
                  <a:cubicBezTo>
                    <a:pt x="1817390" y="543118"/>
                    <a:pt x="1820452" y="548882"/>
                    <a:pt x="1823424" y="554736"/>
                  </a:cubicBezTo>
                  <a:close/>
                </a:path>
              </a:pathLst>
            </a:custGeom>
            <a:noFill/>
            <a:ln w="135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46261" y="4453824"/>
            <a:ext cx="864433" cy="481338"/>
            <a:chOff x="3296086" y="4273541"/>
            <a:chExt cx="864433" cy="481338"/>
          </a:xfrm>
        </p:grpSpPr>
        <p:sp>
          <p:nvSpPr>
            <p:cNvPr id="18" name="Rounded Rectangle 13"/>
            <p:cNvSpPr/>
            <p:nvPr/>
          </p:nvSpPr>
          <p:spPr>
            <a:xfrm>
              <a:off x="3296086" y="4273541"/>
              <a:ext cx="864433" cy="481338"/>
            </a:xfrm>
            <a:custGeom>
              <a:avLst/>
              <a:gdLst/>
              <a:ahLst/>
              <a:cxnLst/>
              <a:rect l="0" t="0" r="0" b="0"/>
              <a:pathLst>
                <a:path w="864433" h="481338">
                  <a:moveTo>
                    <a:pt x="57634" y="1891"/>
                  </a:moveTo>
                  <a:cubicBezTo>
                    <a:pt x="177677" y="9185"/>
                    <a:pt x="305194" y="13057"/>
                    <a:pt x="437304" y="13057"/>
                  </a:cubicBezTo>
                  <a:cubicBezTo>
                    <a:pt x="569414" y="13057"/>
                    <a:pt x="689727" y="9365"/>
                    <a:pt x="806798" y="2521"/>
                  </a:cubicBezTo>
                  <a:cubicBezTo>
                    <a:pt x="837957" y="720"/>
                    <a:pt x="864433" y="25395"/>
                    <a:pt x="864433" y="56554"/>
                  </a:cubicBezTo>
                  <a:cubicBezTo>
                    <a:pt x="864433" y="84921"/>
                    <a:pt x="842550" y="108425"/>
                    <a:pt x="814273" y="110136"/>
                  </a:cubicBezTo>
                  <a:cubicBezTo>
                    <a:pt x="695040" y="117341"/>
                    <a:pt x="568514" y="121123"/>
                    <a:pt x="437394" y="121123"/>
                  </a:cubicBezTo>
                  <a:cubicBezTo>
                    <a:pt x="306275" y="121123"/>
                    <a:pt x="172364" y="117070"/>
                    <a:pt x="50070" y="109506"/>
                  </a:cubicBezTo>
                  <a:cubicBezTo>
                    <a:pt x="21883" y="107705"/>
                    <a:pt x="0" y="84291"/>
                    <a:pt x="0" y="55923"/>
                  </a:cubicBezTo>
                  <a:cubicBezTo>
                    <a:pt x="0" y="24674"/>
                    <a:pt x="26476" y="0"/>
                    <a:pt x="57724" y="1891"/>
                  </a:cubicBezTo>
                  <a:close/>
                  <a:moveTo>
                    <a:pt x="57634" y="182000"/>
                  </a:moveTo>
                  <a:cubicBezTo>
                    <a:pt x="177677" y="189294"/>
                    <a:pt x="305194" y="193166"/>
                    <a:pt x="437304" y="193166"/>
                  </a:cubicBezTo>
                  <a:cubicBezTo>
                    <a:pt x="569414" y="193166"/>
                    <a:pt x="689727" y="189474"/>
                    <a:pt x="806798" y="182630"/>
                  </a:cubicBezTo>
                  <a:cubicBezTo>
                    <a:pt x="837957" y="180829"/>
                    <a:pt x="864433" y="205504"/>
                    <a:pt x="864433" y="236663"/>
                  </a:cubicBezTo>
                  <a:cubicBezTo>
                    <a:pt x="864433" y="265030"/>
                    <a:pt x="842550" y="288534"/>
                    <a:pt x="814273" y="290245"/>
                  </a:cubicBezTo>
                  <a:cubicBezTo>
                    <a:pt x="695040" y="297450"/>
                    <a:pt x="568514" y="301232"/>
                    <a:pt x="437394" y="301232"/>
                  </a:cubicBezTo>
                  <a:cubicBezTo>
                    <a:pt x="306275" y="301232"/>
                    <a:pt x="172364" y="297180"/>
                    <a:pt x="50070" y="289615"/>
                  </a:cubicBezTo>
                  <a:cubicBezTo>
                    <a:pt x="21883" y="287814"/>
                    <a:pt x="0" y="264400"/>
                    <a:pt x="0" y="236032"/>
                  </a:cubicBezTo>
                  <a:cubicBezTo>
                    <a:pt x="0" y="204784"/>
                    <a:pt x="26476" y="180109"/>
                    <a:pt x="57724" y="182000"/>
                  </a:cubicBezTo>
                  <a:close/>
                  <a:moveTo>
                    <a:pt x="180020" y="368230"/>
                  </a:moveTo>
                  <a:cubicBezTo>
                    <a:pt x="263141" y="371562"/>
                    <a:pt x="349233" y="373273"/>
                    <a:pt x="437306" y="373273"/>
                  </a:cubicBezTo>
                  <a:cubicBezTo>
                    <a:pt x="525380" y="373273"/>
                    <a:pt x="604447" y="371652"/>
                    <a:pt x="684416" y="368590"/>
                  </a:cubicBezTo>
                  <a:cubicBezTo>
                    <a:pt x="715215" y="367419"/>
                    <a:pt x="740970" y="391914"/>
                    <a:pt x="740970" y="422803"/>
                  </a:cubicBezTo>
                  <a:cubicBezTo>
                    <a:pt x="740970" y="451620"/>
                    <a:pt x="718366" y="475395"/>
                    <a:pt x="689549" y="476475"/>
                  </a:cubicBezTo>
                  <a:cubicBezTo>
                    <a:pt x="607960" y="479627"/>
                    <a:pt x="523668" y="481338"/>
                    <a:pt x="437306" y="481338"/>
                  </a:cubicBezTo>
                  <a:cubicBezTo>
                    <a:pt x="350944" y="481338"/>
                    <a:pt x="259539" y="479537"/>
                    <a:pt x="174707" y="476115"/>
                  </a:cubicBezTo>
                  <a:cubicBezTo>
                    <a:pt x="145980" y="474944"/>
                    <a:pt x="123376" y="451170"/>
                    <a:pt x="123376" y="422443"/>
                  </a:cubicBezTo>
                  <a:cubicBezTo>
                    <a:pt x="123376" y="391554"/>
                    <a:pt x="149222" y="367059"/>
                    <a:pt x="180020" y="368230"/>
                  </a:cubicBezTo>
                  <a:close/>
                </a:path>
              </a:pathLst>
            </a:custGeom>
            <a:solidFill>
              <a:srgbClr val="4F3D5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4"/>
            <p:cNvSpPr/>
            <p:nvPr/>
          </p:nvSpPr>
          <p:spPr>
            <a:xfrm>
              <a:off x="3296086" y="4273541"/>
              <a:ext cx="864433" cy="481338"/>
            </a:xfrm>
            <a:custGeom>
              <a:avLst/>
              <a:gdLst/>
              <a:ahLst/>
              <a:cxnLst/>
              <a:rect l="0" t="0" r="0" b="0"/>
              <a:pathLst>
                <a:path w="864433" h="481338">
                  <a:moveTo>
                    <a:pt x="57634" y="1891"/>
                  </a:moveTo>
                  <a:cubicBezTo>
                    <a:pt x="177677" y="9185"/>
                    <a:pt x="305194" y="13057"/>
                    <a:pt x="437304" y="13057"/>
                  </a:cubicBezTo>
                  <a:cubicBezTo>
                    <a:pt x="569414" y="13057"/>
                    <a:pt x="689727" y="9365"/>
                    <a:pt x="806798" y="2521"/>
                  </a:cubicBezTo>
                  <a:cubicBezTo>
                    <a:pt x="837957" y="720"/>
                    <a:pt x="864433" y="25395"/>
                    <a:pt x="864433" y="56554"/>
                  </a:cubicBezTo>
                  <a:cubicBezTo>
                    <a:pt x="864433" y="84921"/>
                    <a:pt x="842550" y="108425"/>
                    <a:pt x="814273" y="110136"/>
                  </a:cubicBezTo>
                  <a:cubicBezTo>
                    <a:pt x="695040" y="117341"/>
                    <a:pt x="568514" y="121123"/>
                    <a:pt x="437394" y="121123"/>
                  </a:cubicBezTo>
                  <a:cubicBezTo>
                    <a:pt x="306275" y="121123"/>
                    <a:pt x="172364" y="117070"/>
                    <a:pt x="50070" y="109506"/>
                  </a:cubicBezTo>
                  <a:cubicBezTo>
                    <a:pt x="21883" y="107705"/>
                    <a:pt x="0" y="84291"/>
                    <a:pt x="0" y="55923"/>
                  </a:cubicBezTo>
                  <a:cubicBezTo>
                    <a:pt x="0" y="24674"/>
                    <a:pt x="26476" y="0"/>
                    <a:pt x="57724" y="1891"/>
                  </a:cubicBezTo>
                  <a:close/>
                  <a:moveTo>
                    <a:pt x="57634" y="182000"/>
                  </a:moveTo>
                  <a:cubicBezTo>
                    <a:pt x="177677" y="189294"/>
                    <a:pt x="305194" y="193166"/>
                    <a:pt x="437304" y="193166"/>
                  </a:cubicBezTo>
                  <a:cubicBezTo>
                    <a:pt x="569414" y="193166"/>
                    <a:pt x="689727" y="189474"/>
                    <a:pt x="806798" y="182630"/>
                  </a:cubicBezTo>
                  <a:cubicBezTo>
                    <a:pt x="837957" y="180829"/>
                    <a:pt x="864433" y="205504"/>
                    <a:pt x="864433" y="236663"/>
                  </a:cubicBezTo>
                  <a:cubicBezTo>
                    <a:pt x="864433" y="265030"/>
                    <a:pt x="842550" y="288534"/>
                    <a:pt x="814273" y="290245"/>
                  </a:cubicBezTo>
                  <a:cubicBezTo>
                    <a:pt x="695040" y="297450"/>
                    <a:pt x="568514" y="301232"/>
                    <a:pt x="437394" y="301232"/>
                  </a:cubicBezTo>
                  <a:cubicBezTo>
                    <a:pt x="306275" y="301232"/>
                    <a:pt x="172364" y="297180"/>
                    <a:pt x="50070" y="289615"/>
                  </a:cubicBezTo>
                  <a:cubicBezTo>
                    <a:pt x="21883" y="287814"/>
                    <a:pt x="0" y="264400"/>
                    <a:pt x="0" y="236032"/>
                  </a:cubicBezTo>
                  <a:cubicBezTo>
                    <a:pt x="0" y="204784"/>
                    <a:pt x="26476" y="180109"/>
                    <a:pt x="57724" y="182000"/>
                  </a:cubicBezTo>
                  <a:close/>
                  <a:moveTo>
                    <a:pt x="180020" y="368230"/>
                  </a:moveTo>
                  <a:cubicBezTo>
                    <a:pt x="263141" y="371562"/>
                    <a:pt x="349233" y="373273"/>
                    <a:pt x="437306" y="373273"/>
                  </a:cubicBezTo>
                  <a:cubicBezTo>
                    <a:pt x="525380" y="373273"/>
                    <a:pt x="604447" y="371652"/>
                    <a:pt x="684416" y="368590"/>
                  </a:cubicBezTo>
                  <a:cubicBezTo>
                    <a:pt x="715215" y="367419"/>
                    <a:pt x="740970" y="391914"/>
                    <a:pt x="740970" y="422803"/>
                  </a:cubicBezTo>
                  <a:cubicBezTo>
                    <a:pt x="740970" y="451620"/>
                    <a:pt x="718366" y="475395"/>
                    <a:pt x="689549" y="476475"/>
                  </a:cubicBezTo>
                  <a:cubicBezTo>
                    <a:pt x="607960" y="479627"/>
                    <a:pt x="523668" y="481338"/>
                    <a:pt x="437306" y="481338"/>
                  </a:cubicBezTo>
                  <a:cubicBezTo>
                    <a:pt x="350944" y="481338"/>
                    <a:pt x="259539" y="479537"/>
                    <a:pt x="174707" y="476115"/>
                  </a:cubicBezTo>
                  <a:cubicBezTo>
                    <a:pt x="145980" y="474944"/>
                    <a:pt x="123376" y="451170"/>
                    <a:pt x="123376" y="422443"/>
                  </a:cubicBezTo>
                  <a:cubicBezTo>
                    <a:pt x="123376" y="391554"/>
                    <a:pt x="149222" y="367059"/>
                    <a:pt x="180020" y="368230"/>
                  </a:cubicBezTo>
                  <a:close/>
                </a:path>
              </a:pathLst>
            </a:custGeom>
            <a:noFill/>
            <a:ln w="135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30402" y="1711210"/>
            <a:ext cx="817531" cy="80021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300" b="1" dirty="0">
                <a:solidFill>
                  <a:schemeClr val="tx1"/>
                </a:solidFill>
                <a:latin typeface="Roboto"/>
              </a:rPr>
              <a:t>AI-based
Threat
Prediction
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5655" y="1927341"/>
            <a:ext cx="1189428" cy="4001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300" b="1">
                <a:solidFill>
                  <a:schemeClr val="tx1"/>
                </a:solidFill>
                <a:latin typeface="Roboto"/>
              </a:rPr>
              <a:t>Blockchain-
based Security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95655" y="2490182"/>
            <a:ext cx="807913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000" b="0">
                <a:solidFill>
                  <a:schemeClr val="tx1"/>
                </a:solidFill>
                <a:latin typeface="Roboto"/>
              </a:rPr>
              <a:t>Improves data
integrity and
authentication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62876" y="2706313"/>
            <a:ext cx="1112484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000" b="0">
                <a:solidFill>
                  <a:schemeClr val="tx1"/>
                </a:solidFill>
                <a:latin typeface="Roboto"/>
              </a:rPr>
              <a:t>Predicts
cyberattacks before
they occur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5655" y="3440257"/>
            <a:ext cx="1179810" cy="6001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300" b="1">
                <a:solidFill>
                  <a:schemeClr val="tx1"/>
                </a:solidFill>
                <a:latin typeface="Roboto"/>
              </a:rPr>
              <a:t>Expansion to
Other
Infrastructures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2041" y="3656388"/>
            <a:ext cx="1162177" cy="6001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300" b="1">
                <a:solidFill>
                  <a:schemeClr val="tx1"/>
                </a:solidFill>
                <a:latin typeface="Roboto"/>
              </a:rPr>
              <a:t>Deep Learning
for Anomaly
Detection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5131" y="4178704"/>
            <a:ext cx="112851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000" b="0">
                <a:solidFill>
                  <a:schemeClr val="tx1"/>
                </a:solidFill>
                <a:latin typeface="Roboto"/>
              </a:rPr>
              <a:t>Applies the
framework to smart
cities, industrial IoT,
and healthcare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20407" y="4408343"/>
            <a:ext cx="950580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000" b="0">
                <a:solidFill>
                  <a:schemeClr val="tx1"/>
                </a:solidFill>
                <a:latin typeface="Roboto"/>
              </a:rPr>
              <a:t>Uses CNNs and
LSTMs for better
attack pattern
recognition</a:t>
            </a:r>
          </a:p>
        </p:txBody>
      </p:sp>
      <p:sp>
        <p:nvSpPr>
          <p:cNvPr id="28" name="Rounded Rectangle 24"/>
          <p:cNvSpPr/>
          <p:nvPr/>
        </p:nvSpPr>
        <p:spPr>
          <a:xfrm>
            <a:off x="2587287" y="1693199"/>
            <a:ext cx="392302" cy="418753"/>
          </a:xfrm>
          <a:custGeom>
            <a:avLst/>
            <a:gdLst/>
            <a:ahLst/>
            <a:cxnLst/>
            <a:rect l="0" t="0" r="0" b="0"/>
            <a:pathLst>
              <a:path w="392302" h="418753">
                <a:moveTo>
                  <a:pt x="127834" y="418753"/>
                </a:moveTo>
                <a:lnTo>
                  <a:pt x="127834" y="343232"/>
                </a:lnTo>
                <a:cubicBezTo>
                  <a:pt x="111177" y="327802"/>
                  <a:pt x="99561" y="307707"/>
                  <a:pt x="94501" y="285571"/>
                </a:cubicBezTo>
                <a:cubicBezTo>
                  <a:pt x="89442" y="263436"/>
                  <a:pt x="91175" y="240290"/>
                  <a:pt x="99474" y="219156"/>
                </a:cubicBezTo>
                <a:cubicBezTo>
                  <a:pt x="107773" y="198022"/>
                  <a:pt x="122252" y="179881"/>
                  <a:pt x="141021" y="167102"/>
                </a:cubicBezTo>
                <a:cubicBezTo>
                  <a:pt x="159789" y="154324"/>
                  <a:pt x="181975" y="147502"/>
                  <a:pt x="204681" y="147528"/>
                </a:cubicBezTo>
                <a:cubicBezTo>
                  <a:pt x="290737" y="147528"/>
                  <a:pt x="309313" y="218384"/>
                  <a:pt x="339991" y="297967"/>
                </a:cubicBezTo>
                <a:cubicBezTo>
                  <a:pt x="340517" y="299337"/>
                  <a:pt x="340703" y="300814"/>
                  <a:pt x="340530" y="302271"/>
                </a:cubicBezTo>
                <a:cubicBezTo>
                  <a:pt x="340359" y="303730"/>
                  <a:pt x="339835" y="305122"/>
                  <a:pt x="339004" y="306333"/>
                </a:cubicBezTo>
                <a:cubicBezTo>
                  <a:pt x="338174" y="307543"/>
                  <a:pt x="337061" y="308532"/>
                  <a:pt x="335764" y="309216"/>
                </a:cubicBezTo>
                <a:cubicBezTo>
                  <a:pt x="334466" y="309902"/>
                  <a:pt x="333021" y="310261"/>
                  <a:pt x="331553" y="310263"/>
                </a:cubicBezTo>
                <a:lnTo>
                  <a:pt x="308651" y="310263"/>
                </a:lnTo>
                <a:lnTo>
                  <a:pt x="308651" y="346427"/>
                </a:lnTo>
                <a:cubicBezTo>
                  <a:pt x="308651" y="356018"/>
                  <a:pt x="304841" y="365216"/>
                  <a:pt x="298058" y="371999"/>
                </a:cubicBezTo>
                <a:cubicBezTo>
                  <a:pt x="291277" y="378780"/>
                  <a:pt x="282079" y="382589"/>
                  <a:pt x="272487" y="382589"/>
                </a:cubicBezTo>
                <a:lnTo>
                  <a:pt x="254405" y="382589"/>
                </a:lnTo>
                <a:lnTo>
                  <a:pt x="254405" y="418753"/>
                </a:lnTo>
                <a:moveTo>
                  <a:pt x="267622" y="104039"/>
                </a:moveTo>
                <a:lnTo>
                  <a:pt x="283293" y="61346"/>
                </a:lnTo>
                <a:lnTo>
                  <a:pt x="246023" y="61346"/>
                </a:lnTo>
                <a:lnTo>
                  <a:pt x="261277" y="13662"/>
                </a:lnTo>
                <a:moveTo>
                  <a:pt x="0" y="0"/>
                </a:moveTo>
                <a:moveTo>
                  <a:pt x="335593" y="136188"/>
                </a:moveTo>
                <a:lnTo>
                  <a:pt x="376087" y="115487"/>
                </a:lnTo>
                <a:lnTo>
                  <a:pt x="348725" y="90180"/>
                </a:lnTo>
                <a:lnTo>
                  <a:pt x="392302" y="65530"/>
                </a:lnTo>
                <a:moveTo>
                  <a:pt x="171320" y="96299"/>
                </a:moveTo>
                <a:lnTo>
                  <a:pt x="170651" y="50826"/>
                </a:lnTo>
                <a:lnTo>
                  <a:pt x="135856" y="64182"/>
                </a:lnTo>
                <a:lnTo>
                  <a:pt x="133008" y="14198"/>
                </a:lnTo>
                <a:moveTo>
                  <a:pt x="88807" y="131083"/>
                </a:moveTo>
                <a:lnTo>
                  <a:pt x="66466" y="91471"/>
                </a:lnTo>
                <a:lnTo>
                  <a:pt x="42300" y="119845"/>
                </a:lnTo>
                <a:lnTo>
                  <a:pt x="15887" y="77314"/>
                </a:lnTo>
              </a:path>
            </a:pathLst>
          </a:custGeom>
          <a:noFill/>
          <a:ln w="13507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9" name="Rounded Rectangle 25"/>
          <p:cNvSpPr/>
          <p:nvPr/>
        </p:nvSpPr>
        <p:spPr>
          <a:xfrm>
            <a:off x="5937316" y="1909330"/>
            <a:ext cx="418753" cy="418753"/>
          </a:xfrm>
          <a:custGeom>
            <a:avLst/>
            <a:gdLst/>
            <a:ahLst/>
            <a:cxnLst/>
            <a:rect l="0" t="0" r="0" b="0"/>
            <a:pathLst>
              <a:path w="418753" h="418753">
                <a:moveTo>
                  <a:pt x="112568" y="247650"/>
                </a:moveTo>
                <a:cubicBezTo>
                  <a:pt x="112568" y="258456"/>
                  <a:pt x="105363" y="265660"/>
                  <a:pt x="94557" y="265660"/>
                </a:cubicBezTo>
                <a:lnTo>
                  <a:pt x="31519" y="265660"/>
                </a:lnTo>
                <a:cubicBezTo>
                  <a:pt x="20712" y="265660"/>
                  <a:pt x="13508" y="258456"/>
                  <a:pt x="13508" y="247650"/>
                </a:cubicBezTo>
                <a:lnTo>
                  <a:pt x="13508" y="184611"/>
                </a:lnTo>
                <a:cubicBezTo>
                  <a:pt x="13508" y="173805"/>
                  <a:pt x="20712" y="166600"/>
                  <a:pt x="31519" y="166600"/>
                </a:cubicBezTo>
                <a:lnTo>
                  <a:pt x="94557" y="166600"/>
                </a:lnTo>
                <a:cubicBezTo>
                  <a:pt x="105363" y="166600"/>
                  <a:pt x="112568" y="173805"/>
                  <a:pt x="112568" y="184611"/>
                </a:cubicBezTo>
                <a:close/>
                <a:moveTo>
                  <a:pt x="112568" y="400742"/>
                </a:moveTo>
                <a:cubicBezTo>
                  <a:pt x="112568" y="411549"/>
                  <a:pt x="105363" y="418753"/>
                  <a:pt x="94557" y="418753"/>
                </a:cubicBezTo>
                <a:lnTo>
                  <a:pt x="31519" y="418753"/>
                </a:lnTo>
                <a:cubicBezTo>
                  <a:pt x="20712" y="418753"/>
                  <a:pt x="13508" y="411549"/>
                  <a:pt x="13508" y="400742"/>
                </a:cubicBezTo>
                <a:lnTo>
                  <a:pt x="13508" y="337704"/>
                </a:lnTo>
                <a:cubicBezTo>
                  <a:pt x="13508" y="326898"/>
                  <a:pt x="20712" y="319693"/>
                  <a:pt x="31519" y="319693"/>
                </a:cubicBezTo>
                <a:lnTo>
                  <a:pt x="94557" y="319693"/>
                </a:lnTo>
                <a:cubicBezTo>
                  <a:pt x="105363" y="319693"/>
                  <a:pt x="112568" y="326898"/>
                  <a:pt x="112568" y="337704"/>
                </a:cubicBezTo>
                <a:close/>
                <a:moveTo>
                  <a:pt x="265660" y="400742"/>
                </a:moveTo>
                <a:cubicBezTo>
                  <a:pt x="265660" y="411549"/>
                  <a:pt x="258456" y="418753"/>
                  <a:pt x="247650" y="418753"/>
                </a:cubicBezTo>
                <a:lnTo>
                  <a:pt x="184611" y="418753"/>
                </a:lnTo>
                <a:cubicBezTo>
                  <a:pt x="173805" y="418753"/>
                  <a:pt x="166600" y="411549"/>
                  <a:pt x="166600" y="400742"/>
                </a:cubicBezTo>
                <a:lnTo>
                  <a:pt x="166600" y="337704"/>
                </a:lnTo>
                <a:cubicBezTo>
                  <a:pt x="166600" y="326898"/>
                  <a:pt x="173805" y="319693"/>
                  <a:pt x="184611" y="319693"/>
                </a:cubicBezTo>
                <a:lnTo>
                  <a:pt x="247650" y="319693"/>
                </a:lnTo>
                <a:cubicBezTo>
                  <a:pt x="258456" y="319693"/>
                  <a:pt x="265660" y="326898"/>
                  <a:pt x="265660" y="337704"/>
                </a:cubicBezTo>
                <a:close/>
                <a:moveTo>
                  <a:pt x="418753" y="94557"/>
                </a:moveTo>
                <a:cubicBezTo>
                  <a:pt x="418753" y="105363"/>
                  <a:pt x="411549" y="112568"/>
                  <a:pt x="400742" y="112568"/>
                </a:cubicBezTo>
                <a:lnTo>
                  <a:pt x="337704" y="112568"/>
                </a:lnTo>
                <a:cubicBezTo>
                  <a:pt x="326897" y="112568"/>
                  <a:pt x="319693" y="105363"/>
                  <a:pt x="319693" y="94557"/>
                </a:cubicBezTo>
                <a:lnTo>
                  <a:pt x="319693" y="31519"/>
                </a:lnTo>
                <a:cubicBezTo>
                  <a:pt x="319693" y="20712"/>
                  <a:pt x="326897" y="13508"/>
                  <a:pt x="337704" y="13508"/>
                </a:cubicBezTo>
                <a:lnTo>
                  <a:pt x="400742" y="13508"/>
                </a:lnTo>
                <a:cubicBezTo>
                  <a:pt x="411549" y="13508"/>
                  <a:pt x="418753" y="20712"/>
                  <a:pt x="418753" y="31519"/>
                </a:cubicBezTo>
                <a:close/>
                <a:moveTo>
                  <a:pt x="265660" y="94557"/>
                </a:moveTo>
                <a:cubicBezTo>
                  <a:pt x="265660" y="105363"/>
                  <a:pt x="258456" y="112568"/>
                  <a:pt x="247650" y="112568"/>
                </a:cubicBezTo>
                <a:lnTo>
                  <a:pt x="184611" y="112568"/>
                </a:lnTo>
                <a:cubicBezTo>
                  <a:pt x="173805" y="112568"/>
                  <a:pt x="166600" y="105363"/>
                  <a:pt x="166600" y="94557"/>
                </a:cubicBezTo>
                <a:lnTo>
                  <a:pt x="166600" y="31519"/>
                </a:lnTo>
                <a:cubicBezTo>
                  <a:pt x="166600" y="20712"/>
                  <a:pt x="173805" y="13508"/>
                  <a:pt x="184611" y="13508"/>
                </a:cubicBezTo>
                <a:lnTo>
                  <a:pt x="247650" y="13508"/>
                </a:lnTo>
                <a:cubicBezTo>
                  <a:pt x="258456" y="13508"/>
                  <a:pt x="265660" y="20712"/>
                  <a:pt x="265660" y="31519"/>
                </a:cubicBezTo>
                <a:close/>
                <a:moveTo>
                  <a:pt x="265660" y="247650"/>
                </a:moveTo>
                <a:cubicBezTo>
                  <a:pt x="265660" y="258456"/>
                  <a:pt x="258456" y="265660"/>
                  <a:pt x="247650" y="265660"/>
                </a:cubicBezTo>
                <a:lnTo>
                  <a:pt x="184611" y="265660"/>
                </a:lnTo>
                <a:cubicBezTo>
                  <a:pt x="173805" y="265660"/>
                  <a:pt x="166600" y="258456"/>
                  <a:pt x="166600" y="247650"/>
                </a:cubicBezTo>
                <a:lnTo>
                  <a:pt x="166600" y="184611"/>
                </a:lnTo>
                <a:cubicBezTo>
                  <a:pt x="166600" y="173805"/>
                  <a:pt x="173805" y="166600"/>
                  <a:pt x="184611" y="166600"/>
                </a:cubicBezTo>
                <a:lnTo>
                  <a:pt x="247650" y="166600"/>
                </a:lnTo>
                <a:cubicBezTo>
                  <a:pt x="258456" y="166600"/>
                  <a:pt x="265660" y="173805"/>
                  <a:pt x="265660" y="184611"/>
                </a:cubicBezTo>
                <a:close/>
                <a:moveTo>
                  <a:pt x="418753" y="247650"/>
                </a:moveTo>
                <a:cubicBezTo>
                  <a:pt x="418753" y="258456"/>
                  <a:pt x="411549" y="265660"/>
                  <a:pt x="400742" y="265660"/>
                </a:cubicBezTo>
                <a:lnTo>
                  <a:pt x="337704" y="265660"/>
                </a:lnTo>
                <a:cubicBezTo>
                  <a:pt x="326897" y="265660"/>
                  <a:pt x="319693" y="258456"/>
                  <a:pt x="319693" y="247650"/>
                </a:cubicBezTo>
                <a:lnTo>
                  <a:pt x="319693" y="184611"/>
                </a:lnTo>
                <a:cubicBezTo>
                  <a:pt x="319693" y="173805"/>
                  <a:pt x="326897" y="166600"/>
                  <a:pt x="337704" y="166600"/>
                </a:cubicBezTo>
                <a:lnTo>
                  <a:pt x="400742" y="166600"/>
                </a:lnTo>
                <a:cubicBezTo>
                  <a:pt x="411549" y="166600"/>
                  <a:pt x="418753" y="173805"/>
                  <a:pt x="418753" y="184611"/>
                </a:cubicBezTo>
                <a:close/>
                <a:moveTo>
                  <a:pt x="166600" y="217031"/>
                </a:moveTo>
                <a:lnTo>
                  <a:pt x="112568" y="217031"/>
                </a:lnTo>
                <a:moveTo>
                  <a:pt x="319693" y="217031"/>
                </a:moveTo>
                <a:lnTo>
                  <a:pt x="265660" y="217031"/>
                </a:lnTo>
                <a:moveTo>
                  <a:pt x="0" y="0"/>
                </a:moveTo>
                <a:moveTo>
                  <a:pt x="265660" y="63939"/>
                </a:moveTo>
                <a:lnTo>
                  <a:pt x="319693" y="63939"/>
                </a:lnTo>
                <a:moveTo>
                  <a:pt x="0" y="0"/>
                </a:moveTo>
                <a:moveTo>
                  <a:pt x="370122" y="166600"/>
                </a:moveTo>
                <a:lnTo>
                  <a:pt x="370122" y="112568"/>
                </a:lnTo>
                <a:moveTo>
                  <a:pt x="0" y="0"/>
                </a:moveTo>
                <a:moveTo>
                  <a:pt x="63937" y="265660"/>
                </a:moveTo>
                <a:lnTo>
                  <a:pt x="63937" y="319693"/>
                </a:lnTo>
                <a:moveTo>
                  <a:pt x="0" y="0"/>
                </a:moveTo>
                <a:moveTo>
                  <a:pt x="112568" y="370124"/>
                </a:moveTo>
                <a:lnTo>
                  <a:pt x="166600" y="370124"/>
                </a:lnTo>
              </a:path>
            </a:pathLst>
          </a:custGeom>
          <a:noFill/>
          <a:ln w="13507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0" name="Rounded Rectangle 26"/>
          <p:cNvSpPr/>
          <p:nvPr/>
        </p:nvSpPr>
        <p:spPr>
          <a:xfrm>
            <a:off x="5946322" y="3431252"/>
            <a:ext cx="414250" cy="414250"/>
          </a:xfrm>
          <a:custGeom>
            <a:avLst/>
            <a:gdLst/>
            <a:ahLst/>
            <a:cxnLst/>
            <a:rect l="0" t="0" r="0" b="0"/>
            <a:pathLst>
              <a:path w="414250" h="414250">
                <a:moveTo>
                  <a:pt x="414250" y="414250"/>
                </a:moveTo>
                <a:lnTo>
                  <a:pt x="0" y="414250"/>
                </a:lnTo>
                <a:moveTo>
                  <a:pt x="162098" y="414250"/>
                </a:moveTo>
                <a:lnTo>
                  <a:pt x="0" y="414250"/>
                </a:lnTo>
                <a:lnTo>
                  <a:pt x="0" y="135081"/>
                </a:lnTo>
                <a:cubicBezTo>
                  <a:pt x="0" y="130108"/>
                  <a:pt x="4031" y="126076"/>
                  <a:pt x="9005" y="126076"/>
                </a:cubicBezTo>
                <a:lnTo>
                  <a:pt x="153092" y="126076"/>
                </a:lnTo>
                <a:cubicBezTo>
                  <a:pt x="158066" y="126076"/>
                  <a:pt x="162098" y="130108"/>
                  <a:pt x="162098" y="135081"/>
                </a:cubicBezTo>
                <a:close/>
                <a:moveTo>
                  <a:pt x="378229" y="414250"/>
                </a:moveTo>
                <a:lnTo>
                  <a:pt x="306185" y="414250"/>
                </a:lnTo>
                <a:lnTo>
                  <a:pt x="306185" y="243147"/>
                </a:lnTo>
                <a:cubicBezTo>
                  <a:pt x="306185" y="238173"/>
                  <a:pt x="310217" y="234141"/>
                  <a:pt x="315190" y="234141"/>
                </a:cubicBezTo>
                <a:lnTo>
                  <a:pt x="369223" y="234141"/>
                </a:lnTo>
                <a:cubicBezTo>
                  <a:pt x="374197" y="234141"/>
                  <a:pt x="378229" y="238173"/>
                  <a:pt x="378229" y="243147"/>
                </a:cubicBezTo>
                <a:close/>
                <a:moveTo>
                  <a:pt x="270163" y="414250"/>
                </a:moveTo>
                <a:lnTo>
                  <a:pt x="198120" y="414250"/>
                </a:lnTo>
                <a:lnTo>
                  <a:pt x="198120" y="243147"/>
                </a:lnTo>
                <a:cubicBezTo>
                  <a:pt x="198120" y="238173"/>
                  <a:pt x="202151" y="234141"/>
                  <a:pt x="207125" y="234141"/>
                </a:cubicBezTo>
                <a:lnTo>
                  <a:pt x="261158" y="234141"/>
                </a:lnTo>
                <a:cubicBezTo>
                  <a:pt x="266131" y="234141"/>
                  <a:pt x="270163" y="238173"/>
                  <a:pt x="270163" y="243147"/>
                </a:cubicBezTo>
                <a:close/>
                <a:moveTo>
                  <a:pt x="108065" y="126076"/>
                </a:moveTo>
                <a:lnTo>
                  <a:pt x="54032" y="126076"/>
                </a:lnTo>
                <a:lnTo>
                  <a:pt x="54032" y="99060"/>
                </a:lnTo>
                <a:cubicBezTo>
                  <a:pt x="54032" y="94086"/>
                  <a:pt x="58064" y="90054"/>
                  <a:pt x="63038" y="90054"/>
                </a:cubicBezTo>
                <a:lnTo>
                  <a:pt x="99060" y="90054"/>
                </a:lnTo>
                <a:cubicBezTo>
                  <a:pt x="104033" y="90054"/>
                  <a:pt x="108065" y="94086"/>
                  <a:pt x="108065" y="99060"/>
                </a:cubicBezTo>
                <a:close/>
                <a:moveTo>
                  <a:pt x="72043" y="90054"/>
                </a:moveTo>
                <a:lnTo>
                  <a:pt x="72043" y="18010"/>
                </a:lnTo>
                <a:moveTo>
                  <a:pt x="126076" y="180109"/>
                </a:moveTo>
                <a:lnTo>
                  <a:pt x="36021" y="180109"/>
                </a:lnTo>
                <a:moveTo>
                  <a:pt x="126076" y="234141"/>
                </a:moveTo>
                <a:lnTo>
                  <a:pt x="36021" y="234141"/>
                </a:lnTo>
                <a:moveTo>
                  <a:pt x="126076" y="288174"/>
                </a:moveTo>
                <a:lnTo>
                  <a:pt x="36021" y="288174"/>
                </a:lnTo>
                <a:moveTo>
                  <a:pt x="126076" y="342207"/>
                </a:moveTo>
                <a:lnTo>
                  <a:pt x="36021" y="342207"/>
                </a:lnTo>
                <a:moveTo>
                  <a:pt x="171103" y="72043"/>
                </a:moveTo>
                <a:cubicBezTo>
                  <a:pt x="195971" y="72043"/>
                  <a:pt x="216130" y="92203"/>
                  <a:pt x="216130" y="117070"/>
                </a:cubicBezTo>
                <a:moveTo>
                  <a:pt x="171103" y="36021"/>
                </a:moveTo>
                <a:cubicBezTo>
                  <a:pt x="215865" y="36021"/>
                  <a:pt x="252152" y="72308"/>
                  <a:pt x="252152" y="117070"/>
                </a:cubicBezTo>
                <a:moveTo>
                  <a:pt x="171103" y="0"/>
                </a:moveTo>
                <a:cubicBezTo>
                  <a:pt x="235760" y="0"/>
                  <a:pt x="288174" y="52414"/>
                  <a:pt x="288174" y="117070"/>
                </a:cubicBezTo>
              </a:path>
            </a:pathLst>
          </a:custGeom>
          <a:noFill/>
          <a:ln w="13507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1" name="Rounded Rectangle 27"/>
          <p:cNvSpPr/>
          <p:nvPr/>
        </p:nvSpPr>
        <p:spPr>
          <a:xfrm>
            <a:off x="2667000" y="3638550"/>
            <a:ext cx="423450" cy="418755"/>
          </a:xfrm>
          <a:custGeom>
            <a:avLst/>
            <a:gdLst/>
            <a:ahLst/>
            <a:cxnLst/>
            <a:rect l="0" t="0" r="0" b="0"/>
            <a:pathLst>
              <a:path w="423450" h="418755">
                <a:moveTo>
                  <a:pt x="13508" y="161197"/>
                </a:moveTo>
                <a:lnTo>
                  <a:pt x="13508" y="103562"/>
                </a:lnTo>
                <a:cubicBezTo>
                  <a:pt x="13508" y="92756"/>
                  <a:pt x="20712" y="85551"/>
                  <a:pt x="31519" y="85551"/>
                </a:cubicBezTo>
                <a:lnTo>
                  <a:pt x="89154" y="85551"/>
                </a:lnTo>
                <a:moveTo>
                  <a:pt x="89154" y="335905"/>
                </a:moveTo>
                <a:lnTo>
                  <a:pt x="31519" y="335905"/>
                </a:lnTo>
                <a:cubicBezTo>
                  <a:pt x="20712" y="335905"/>
                  <a:pt x="13508" y="328700"/>
                  <a:pt x="13508" y="317894"/>
                </a:cubicBezTo>
                <a:lnTo>
                  <a:pt x="13508" y="260259"/>
                </a:lnTo>
                <a:moveTo>
                  <a:pt x="346710" y="260259"/>
                </a:moveTo>
                <a:lnTo>
                  <a:pt x="346710" y="317894"/>
                </a:lnTo>
                <a:cubicBezTo>
                  <a:pt x="346710" y="328700"/>
                  <a:pt x="339505" y="335905"/>
                  <a:pt x="328699" y="335905"/>
                </a:cubicBezTo>
                <a:lnTo>
                  <a:pt x="269263" y="335905"/>
                </a:lnTo>
                <a:moveTo>
                  <a:pt x="265660" y="260259"/>
                </a:moveTo>
                <a:cubicBezTo>
                  <a:pt x="249451" y="290877"/>
                  <a:pt x="218832" y="312491"/>
                  <a:pt x="181009" y="312491"/>
                </a:cubicBezTo>
                <a:cubicBezTo>
                  <a:pt x="128778" y="312491"/>
                  <a:pt x="87353" y="269264"/>
                  <a:pt x="87353" y="218834"/>
                </a:cubicBezTo>
                <a:cubicBezTo>
                  <a:pt x="87353" y="168403"/>
                  <a:pt x="130579" y="125177"/>
                  <a:pt x="181009" y="125177"/>
                </a:cubicBezTo>
                <a:lnTo>
                  <a:pt x="182781" y="125177"/>
                </a:lnTo>
                <a:moveTo>
                  <a:pt x="56734" y="418755"/>
                </a:moveTo>
                <a:cubicBezTo>
                  <a:pt x="89154" y="386335"/>
                  <a:pt x="132380" y="366523"/>
                  <a:pt x="181009" y="366523"/>
                </a:cubicBezTo>
                <a:cubicBezTo>
                  <a:pt x="229639" y="366523"/>
                  <a:pt x="272865" y="386335"/>
                  <a:pt x="305284" y="418755"/>
                </a:cubicBezTo>
                <a:moveTo>
                  <a:pt x="182810" y="312491"/>
                </a:moveTo>
                <a:lnTo>
                  <a:pt x="182810" y="125177"/>
                </a:lnTo>
                <a:moveTo>
                  <a:pt x="206224" y="217031"/>
                </a:moveTo>
                <a:lnTo>
                  <a:pt x="87353" y="217031"/>
                </a:lnTo>
                <a:moveTo>
                  <a:pt x="329792" y="80598"/>
                </a:moveTo>
                <a:lnTo>
                  <a:pt x="329792" y="109415"/>
                </a:lnTo>
                <a:moveTo>
                  <a:pt x="0" y="0"/>
                </a:moveTo>
                <a:moveTo>
                  <a:pt x="400036" y="194067"/>
                </a:moveTo>
                <a:lnTo>
                  <a:pt x="255949" y="194067"/>
                </a:lnTo>
                <a:cubicBezTo>
                  <a:pt x="241540" y="194067"/>
                  <a:pt x="232535" y="179658"/>
                  <a:pt x="239739" y="167051"/>
                </a:cubicBezTo>
                <a:lnTo>
                  <a:pt x="311783" y="22963"/>
                </a:lnTo>
                <a:cubicBezTo>
                  <a:pt x="318987" y="10356"/>
                  <a:pt x="336998" y="10356"/>
                  <a:pt x="344202" y="22963"/>
                </a:cubicBezTo>
                <a:lnTo>
                  <a:pt x="416246" y="167051"/>
                </a:lnTo>
                <a:cubicBezTo>
                  <a:pt x="423450" y="179658"/>
                  <a:pt x="414445" y="194067"/>
                  <a:pt x="400036" y="194067"/>
                </a:cubicBezTo>
                <a:close/>
                <a:moveTo>
                  <a:pt x="329794" y="149039"/>
                </a:moveTo>
                <a:lnTo>
                  <a:pt x="329794" y="149039"/>
                </a:lnTo>
              </a:path>
            </a:pathLst>
          </a:custGeom>
          <a:noFill/>
          <a:ln w="13507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85750"/>
            <a:ext cx="4069500" cy="923924"/>
          </a:xfrm>
        </p:spPr>
        <p:txBody>
          <a:bodyPr/>
          <a:lstStyle/>
          <a:p>
            <a:pPr algn="ctr"/>
            <a:r>
              <a:rPr lang="en-US" sz="3000" dirty="0"/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809750"/>
            <a:ext cx="457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pc="-1" dirty="0">
                <a:solidFill>
                  <a:schemeClr val="tx1"/>
                </a:solidFill>
                <a:latin typeface="Barlow Semi Condensed"/>
                <a:ea typeface="Barlow Semi Condensed"/>
              </a:rPr>
              <a:t>The integration of edge computing and a smart prioritization framework significantly enhances cybersecurity strategies. By employing advanced detection techniques and algorithms like modified LGBM and One-Class SVM, organizations can proactively identify and mitigate threats in a timely manner</a:t>
            </a: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THANK YOU</a:t>
            </a:r>
            <a:endParaRPr sz="5800"/>
          </a:p>
        </p:txBody>
      </p:sp>
      <p:pic>
        <p:nvPicPr>
          <p:cNvPr id="548" name="Google Shape;5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6425" y="2323015"/>
            <a:ext cx="4698387" cy="22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625" y="2366976"/>
            <a:ext cx="4833056" cy="21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375" y="2469922"/>
            <a:ext cx="2203101" cy="1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/>
        </p:nvSpPr>
        <p:spPr>
          <a:xfrm>
            <a:off x="720000" y="1156360"/>
            <a:ext cx="770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eorama"/>
              <a:ea typeface="Georama"/>
              <a:cs typeface="Georama"/>
              <a:sym typeface="Georama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438150"/>
            <a:ext cx="7704000" cy="5727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1276350"/>
            <a:ext cx="624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Smart grids, integrating IEDs, improve efficiency but also pose cybersecurity challenges. Traditional systems rely on centralized processing, causing delays. A decentralized edge computing approach, combined with advanced machine learning models, ensures real-time threat detection and prioritization, allowing operators to focus on critical issues.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The aim is to develop a real-time cybersecurity system for smart grids, combining edge computing with advanced machine learning models like modified </a:t>
            </a:r>
            <a:r>
              <a:rPr lang="en-US" sz="1600" b="1" dirty="0" err="1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LightGBM</a:t>
            </a:r>
            <a:r>
              <a:rPr lang="en-US" sz="16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 and One-Class SVM, enabling faster responses to potential attacks and ensuring grid security.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26000"/>
            <a:ext cx="7704000" cy="572700"/>
          </a:xfrm>
        </p:spPr>
        <p:txBody>
          <a:bodyPr/>
          <a:lstStyle/>
          <a:p>
            <a:r>
              <a:rPr lang="en-US" dirty="0"/>
              <a:t>MODEL  ARCHITECTURE</a:t>
            </a:r>
          </a:p>
        </p:txBody>
      </p:sp>
      <p:pic>
        <p:nvPicPr>
          <p:cNvPr id="8" name="Picture 7" descr="_- visual 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00125"/>
            <a:ext cx="8686800" cy="4238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01925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Preprocessing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Cleans and prepares data for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2957492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Alerting &amp; Control Actions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Final actions based on processed data</a:t>
            </a:r>
          </a:p>
        </p:txBody>
      </p:sp>
      <p:sp>
        <p:nvSpPr>
          <p:cNvPr id="1028" name="AutoShape 4" descr="data:image/png;base64,iVBORw0KGgoAAAANSUhEUgAAAMAAAABICAYAAACgP/qyAAAAAXNSR0IArs4c6QAADuFJREFUeF7tXXmQHFUZ/76ew43MbFBZChWwvEqgUEuiInJIJJnu3l1CSFiiIBbR4HIjRwpEQUBJFFGwKAtESw4rXAsYwybdPVkkKoJXwKukUAS5BNlAyM4Gk83M+5xv6vVUT2/PznTvDtvMvP4nx/S7ft/7ve94732NoB6FQAcjgB08djV0hQAoAqhJ0NEIKAJ0tPjV4BUB1BzoaAQUATpa/GrwigBqDnQ0AooAHS1+NXhFADUHOhoBRYCOFr8avCKAmgMdjYAiQEeLXw1eEUDNgY5GQBGgo8WvBq8IoOZARyOgCNDR4leDn1UCGIaxBADukWK4xLbtb75OIkHDML4EAOcBgJPNZi8cGhr63+vUtmpmmgj09/e/s1gs/gYA3gUAD6bT6d5169YVolTbEgIsWrQoOzExsQEADgOAXUKIJfl8ftjfwdkiQH9//x6lUukBIjoQALYRUc5xnN9HAXC6ZQYGBhLj4+MnEtHlALAv4wUAd5VKpYs2btz4nzD1L1iwYN9kMnkFER2DiLsDQAkAHieiG7u7u29sF5LHngCGYfDEtwAgIwV4o23bpwIAeQXaagLUA2revHmpnp6eVeXJfy4APNDV1TWwdu3aV8NMtpl61zCMiwDgSgDQfHVuTiaTxvDw8JZm2jJNczER3QwAc+u8/4gQYnE+n3+2mfqm845hGF8DgG/IOpbatn3vdOrzl409AUzTvJ6IeMK7z7OION+yrH/FgQAzKYzp1JXL5fZExE2IuD8APCSEGCz/+0hEvLpMihQAHGvb9rpGbRiG8SEA2AgAewLATgBgImwCgC4iWo6IR3AdRHTrli1bVmzevJm1TMuejiaArutvR8QHAOADAPAiAHQDwJsBYLlt2yyY6jOVBnDVOQAcBwC7AcB2ALi7WCxeOjIy8gxX4ikvEPEUIjJ50hDRLYj4lGcV8jZ7ezqdHvSYaE8nk8lDh4eHnzcM47ayyfDZcl+fBoABADgLAI6Xk/FRbsOyrEfdygYGBuaMjY2di4jsS7wNEf8rhLgMEU8AgMMb2ae+laziA/n+r5nVk/2ZGwCAfRrG4cuWZV3n9nHx4sW779ixYz0AfLI8npeJ6CjHcf7Mv7P5NTY2tgwRvw4A75NlnmBzrLu7+86hoSE2oRhnd0XfBgBLAaAXAFZI2fKidrZt2xt8ffdiXjEzEXFv6fNNkpfjOF8EADRNcz4RrQaAeWX5JcrtPFfWatdks9nrXRMu1hpA1/WTENGd6KcBwCAAHFSeEPdns9mjvXZoPQL09vYeLITglY9XtJoHEf9ZKpX0fD7/lK/8KAD0yJcvkX+6ajgsAYRcSef4mn9cCLGQzYiBgYF0oVD4IQCcPMVSOqWD5tUARLS2u7v7hPHx8ZVExBPy+SCt6W/Lp0WeFUIc6jdzDMO4rKwAuE5+KgtRg/7z+G/KZrOnDw0NTfhW9Nfkgubtysuaphmapr3gcU6nIgD/ViMv27avNE3zYiK6IsAc5PdHXFM1tgSQtjWvorxq/xsRDyeicwDggiBnM4gAvKoWCgW2GQ2ehET0VSK6FxGXICLbym9yVXlPT8/RnigSg8Srxa/LhFtn2/Yd9YDyOelBGoDNhd8R0RlcKSL+ABEP5hWWiI53HOce0zRNIvoZ9wcRnymVSvzuE5qmXQgAn5dCbBihME3zLCK6Vs6WcbmqbkPEky3LWjsFuSo/5XK5AzVN+4Ukf8P23Po8C5XmjhURE4j4IwBgk2oXEX3OcZy7fAR4kogGieg5TdNYHhzJ46caxatnAvnkXSMvKTvXb3TbeBERr0JE1uzVNmJLAF3XP1ye9PezOQAAa2zbPskwjE8BAKtgNoNW27Z9sSuEIAL4HOi7R0dHT5A2K6v6O6RJwgAdhoiHuARAxO9mMhkOZ1bUNj/TIMAYIuqWZf2W69F1/fiynX6nVwgeP4dJcbLjOD+dqs16E3nhwoXvSCaTm4jo/fwOET2WTCaXrl+//rFGk1/27eOImJfOb1MEkIsMkyvnN4t8+K8bHR09rqenh0ld0abl/i1jUvDfTdP8BBE5krS327bNpp/XZOJ/Vs04r7z98vLgWRM1NE3zvUTEJvU+APAIES1MpVJzYhkGNQyDoyrf866Uuq6/FRHZQTuIhUtER+bz+ZckUJP2AXRdPxMRKzYsEb2qadqYOxGIiInF/oDfpqwBegYIUBMa9RNVCHGNpmlMaib3C0R0hOM4T4QlQC6X20fTNJ6IbCK6z8sAcLRt2w972q1qKT8pdF0PTQDppz0IAO8p8/thRDQsy6rgHCQvTdPYv5gU1fG1HYoAXmLkcrndPHjWmHHSqri7PPkXsdkkhPh0Op3eGjsCSGeLV6KP8aQAgGOSyWQljs2Oq3TSathdRwN4Q2j1FsFZJUA6nf5+kBMdhgDSDPs5AMyXq/BqRPyKdKbZpFqiadpn2Hz0LxxeUHK53DxN03iBeUsjp7vRwsC/B5mHxWJxeSsJUM8kdfvrCU5U5J5KpZ6PHQEMwzjSY+pMpb2rZk0QAUzTvJCIviUrmBQ58lbsKz8pYjINEyiMBqhZsZq1T3VdNxCRHX0Od15t2/ZKXdcPR0T2K1jTsZPIDzv2XlOwBtuwTjCbMOwnIaKrAWrMphhogBpt90bRAN5Q3FSTn3+r7gnU0QBVIsnIyDKORLiVssDz+TxPDpotAnC4sp7N2iwBDMNglc6TnTfAqhuFpmku4zAuO9dyzFVntA6wNWHQsnO6wnGcmzyr/R7FYtGWYcUKsbu7u/9aKBQCfQCfHzfJB/CaLjNlAnFf6+HpC6vH0wfwdbLeptd3ZDSIx3uebdvXNBEF4nDcrUKIb3OhRCKxnCMQiDhoWdadIQnwdDmEeqKmaX9PJBLFBvsAU2oASYBpRYF8zh3H1y8WQtyXSCQOJiIeL9vn7Af9aufOnX2bNm3iCFHg09vb+1EhBE9y1hy8X3J92Y/YzBthAHCmnPxcF4daKwuKNwrkbsLJiJYb8aoXBapq2mYIwM4uAFybyWReKhQK/Z6oXY3G9jnfTwohTirvL7wSFGlqdpFptBLz7zNyFsgHZqC69plIlT2BQqHA4a1Jh+Fyudy7E4mE40ZGfAPhTZRLLctaZRjGsfUA5TIy2jEEAH2eOprZCGtIgBnYB+BNn6ni3m6Xa2Ly9YQqI1U/kUGCoNdqjkI00f+bs9nsYMA+QEMC6Lq+ABH57JerxZrx2Rrh8cuurq7FfGQlVgTw2Wg1IUGvFLy2ZVkT8GrGk583ugJPgy5YsGBuMpnkzRvemd1LHuzazI6iZVkcFmtoAnH7MtKyRu6EMuF/nE6nL5iuBpAE480w3gXmfQ5efZ/juDURrZRhu0ZhSXfnk+PpH5F7HBz5ul8IcVXZDzgDEXlPoUp6/3kqL8amaR5AREyqPu9hOI7MZbPZ2/yH4SLsBHNzDQnAC6thGLyLzsGPyg45R5qEEKzVXHkH7XK/8XeCm1E77fIOr6Lj4+NoWRafv6k8PrOgYkO3+uxNu+A5G+OYERNoNjoegzZdlT1AROemUql/TExM7OXbNa5ukMWgv6oLAQgoAkScFqZp7k1EHH/fr04VVRs6YhOq2OuAgCLANECu46fwBZQrvacpp9GEKtpiBBQBWgywqj7eCCgCxFs+qnctRkARoMUAq+rjjYAiQLzlo3rXYgQUAVoMsKo+3ggoAsRbPnHsXVvlVFIEiOMUi9An3zXEwDQ0EaqdVCROOZVmYjyKADOB4izX4buMxL3hvYj5juPwxaRIzxshp1KkgfkKKQLMBIqzXIfvcg33pu6hxGa7OpMnLpttczbeUwSYDdRntk3vhRi+18sH8/gWWd2DeL29vR8UQnDyLb7TzEeW+R7yrcVi8fKRkZFtPnPK29u6R8n5pQinS6fMM+Q2LI9uc9aNs2X6SP7pGURclclkbvFemAoLrSJAWMRi9r7vYs0aRHyRiM73Z3twu63rOh+V5uPhQSkUK2fud+zYwZdoQuVUakWeoQ0bNvwxzL2FKKJRBIiCWozKeBORcc4iROTV3E1DU5Nxu7e3dy8hBKetOYAJgojnlEqlhzRN4zvYnAGPn8ptvbD3qVuVZ8h7vBwRb8tkMiu2bt2aTiaTnJqF07pU7pbYts13nEM/igChIYtPAXnj7b7yJfej3ERkQojX3DQ05Ztwf+jq6sq5iX+DLuLzaOSlIU43zrl3KulNwhBgzpw5r9S7YzzdPEPeu9OIuNKyLL5iSTIhGGf35sRlD1qWxUnRQj+KAKEhi0+BoERk8qace/+a7/UuchyH7wvXTVgVNKIwBNi1axffWGtJniFJTj52zrlm+Xro3wBggxBizdy5cx/zJkKLIhlFgCioxaSMYRic4p1zCfGF99NSqRRrAyiVSodw+kgA4Nym1T2BMFmbwxCA26yXp2cm8gz19fXtXyqVOPMeJ8z1PpyYd9C2bTbrIj2KAJFgm/1CvjvWU3XIm4am6bz9YQjg0wAznmdIDg77+vr244+tsK9TzpXE5g+nlOEsgwtt2/5LFKkoAkRBLQZlcrlcv6ZpnESYE2tN9VT3BHw+QDVPayt9gOnmGdJ1/VSZmHhrMplcJT8YwtdRzyciNvX4aSaNfCBGigAxmMwRuuBPhjXp7nFQGprt27fP9UaByinYTyl/NeZPmqZxwuIvSFPqDMdxbvBpgIY5lVqVZ8iTK5b9jMszmQxn0OBsHLyPcbrMYl31c8JiqQgQFrEYvO+L/QcmIvOZSNUPYzSzD8BRo7A5lcLE6+v5IkGJtuQxD85ix5t2kx6OeKVSqaWx+kheDOZIW3fBMAz+KIeb/rBu3lDDMLzZ+KomT8BO8KSvsDCAYXIq8fsRdoJrzJd6meYkGfljK5x9nL8yw9Eg/krQdd4vx0QRutIAUVBTZdoGAUWAthGlGkgUBBQBoqCmyrQNAooAbSNKNZAoCCgCREFNlWkbBBQB2kaUaiBREFAEiIKaKtM2CCgCtI0o1UCiIKAIEAU1VaZtEFAEaBtRqoFEQUARIApqqkzbIKAI0DaiVAOJgoAiQBTUVJm2QUARoG1EqQYSBQFFgCioqTJtg4AiQNuIUg0kCgKKAFFQU2XaBoH/AwX5ee7TL5t8AAAAAElFTkSuQmCC"/>
          <p:cNvSpPr>
            <a:spLocks noChangeAspect="1" noChangeArrowheads="1"/>
          </p:cNvSpPr>
          <p:nvPr/>
        </p:nvSpPr>
        <p:spPr bwMode="auto">
          <a:xfrm>
            <a:off x="155575" y="3651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30" name="AutoShape 6" descr="data:image/png;base64,iVBORw0KGgoAAAANSUhEUgAAAMAAAABICAYAAACgP/qyAAAAAXNSR0IArs4c6QAADuFJREFUeF7tXXmQHFUZ/76ew43MbFBZChWwvEqgUEuiInJIJJnu3l1CSFiiIBbR4HIjRwpEQUBJFFGwKAtESw4rXAsYwybdPVkkKoJXwKukUAS5BNlAyM4Gk83M+5xv6vVUT2/PznTvDtvMvP4nx/S7ft/7ve94732NoB6FQAcjgB08djV0hQAoAqhJ0NEIKAJ0tPjV4BUB1BzoaAQUATpa/GrwigBqDnQ0AooAHS1+NXhFADUHOhoBRYCOFr8avCKAmgMdjYAiQEeLXw1eEUDNgY5GQBGgo8WvBq8IoOZARyOgCNDR4leDn1UCGIaxBADukWK4xLbtb75OIkHDML4EAOcBgJPNZi8cGhr63+vUtmpmmgj09/e/s1gs/gYA3gUAD6bT6d5169YVolTbEgIsWrQoOzExsQEADgOAXUKIJfl8ftjfwdkiQH9//x6lUukBIjoQALYRUc5xnN9HAXC6ZQYGBhLj4+MnEtHlALAv4wUAd5VKpYs2btz4nzD1L1iwYN9kMnkFER2DiLsDQAkAHieiG7u7u29sF5LHngCGYfDEtwAgIwV4o23bpwIAeQXaagLUA2revHmpnp6eVeXJfy4APNDV1TWwdu3aV8NMtpl61zCMiwDgSgDQfHVuTiaTxvDw8JZm2jJNczER3QwAc+u8/4gQYnE+n3+2mfqm845hGF8DgG/IOpbatn3vdOrzl409AUzTvJ6IeMK7z7OION+yrH/FgQAzKYzp1JXL5fZExE2IuD8APCSEGCz/+0hEvLpMihQAHGvb9rpGbRiG8SEA2AgAewLATgBgImwCgC4iWo6IR3AdRHTrli1bVmzevJm1TMuejiaArutvR8QHAOADAPAiAHQDwJsBYLlt2yyY6jOVBnDVOQAcBwC7AcB2ALi7WCxeOjIy8gxX4ikvEPEUIjJ50hDRLYj4lGcV8jZ7ezqdHvSYaE8nk8lDh4eHnzcM47ayyfDZcl+fBoABADgLAI6Xk/FRbsOyrEfdygYGBuaMjY2di4jsS7wNEf8rhLgMEU8AgMMb2ae+laziA/n+r5nVk/2ZGwCAfRrG4cuWZV3n9nHx4sW779ixYz0AfLI8npeJ6CjHcf7Mv7P5NTY2tgwRvw4A75NlnmBzrLu7+86hoSE2oRhnd0XfBgBLAaAXAFZI2fKidrZt2xt8ffdiXjEzEXFv6fNNkpfjOF8EADRNcz4RrQaAeWX5JcrtPFfWatdks9nrXRMu1hpA1/WTENGd6KcBwCAAHFSeEPdns9mjvXZoPQL09vYeLITglY9XtJoHEf9ZKpX0fD7/lK/8KAD0yJcvkX+6ajgsAYRcSef4mn9cCLGQzYiBgYF0oVD4IQCcPMVSOqWD5tUARLS2u7v7hPHx8ZVExBPy+SCt6W/Lp0WeFUIc6jdzDMO4rKwAuE5+KgtRg/7z+G/KZrOnDw0NTfhW9Nfkgubtysuaphmapr3gcU6nIgD/ViMv27avNE3zYiK6IsAc5PdHXFM1tgSQtjWvorxq/xsRDyeicwDggiBnM4gAvKoWCgW2GQ2ehET0VSK6FxGXICLbym9yVXlPT8/RnigSg8Srxa/LhFtn2/Yd9YDyOelBGoDNhd8R0RlcKSL+ABEP5hWWiI53HOce0zRNIvoZ9wcRnymVSvzuE5qmXQgAn5dCbBihME3zLCK6Vs6WcbmqbkPEky3LWjsFuSo/5XK5AzVN+4Ukf8P23Po8C5XmjhURE4j4IwBgk2oXEX3OcZy7fAR4kogGieg5TdNYHhzJ46caxatnAvnkXSMvKTvXb3TbeBERr0JE1uzVNmJLAF3XP1ye9PezOQAAa2zbPskwjE8BAKtgNoNW27Z9sSuEIAL4HOi7R0dHT5A2K6v6O6RJwgAdhoiHuARAxO9mMhkOZ1bUNj/TIMAYIuqWZf2W69F1/fiynX6nVwgeP4dJcbLjOD+dqs16E3nhwoXvSCaTm4jo/fwOET2WTCaXrl+//rFGk1/27eOImJfOb1MEkIsMkyvnN4t8+K8bHR09rqenh0ld0abl/i1jUvDfTdP8BBE5krS327bNpp/XZOJ/Vs04r7z98vLgWRM1NE3zvUTEJvU+APAIES1MpVJzYhkGNQyDoyrf866Uuq6/FRHZQTuIhUtER+bz+ZckUJP2AXRdPxMRKzYsEb2qadqYOxGIiInF/oDfpqwBegYIUBMa9RNVCHGNpmlMaib3C0R0hOM4T4QlQC6X20fTNJ6IbCK6z8sAcLRt2w972q1qKT8pdF0PTQDppz0IAO8p8/thRDQsy6rgHCQvTdPYv5gU1fG1HYoAXmLkcrndPHjWmHHSqri7PPkXsdkkhPh0Op3eGjsCSGeLV6KP8aQAgGOSyWQljs2Oq3TSathdRwN4Q2j1FsFZJUA6nf5+kBMdhgDSDPs5AMyXq/BqRPyKdKbZpFqiadpn2Hz0LxxeUHK53DxN03iBeUsjp7vRwsC/B5mHxWJxeSsJUM8kdfvrCU5U5J5KpZ6PHQEMwzjSY+pMpb2rZk0QAUzTvJCIviUrmBQ58lbsKz8pYjINEyiMBqhZsZq1T3VdNxCRHX0Od15t2/ZKXdcPR0T2K1jTsZPIDzv2XlOwBtuwTjCbMOwnIaKrAWrMphhogBpt90bRAN5Q3FSTn3+r7gnU0QBVIsnIyDKORLiVssDz+TxPDpotAnC4sp7N2iwBDMNglc6TnTfAqhuFpmku4zAuO9dyzFVntA6wNWHQsnO6wnGcmzyr/R7FYtGWYcUKsbu7u/9aKBQCfQCfHzfJB/CaLjNlAnFf6+HpC6vH0wfwdbLeptd3ZDSIx3uebdvXNBEF4nDcrUKIb3OhRCKxnCMQiDhoWdadIQnwdDmEeqKmaX9PJBLFBvsAU2oASYBpRYF8zh3H1y8WQtyXSCQOJiIeL9vn7Af9aufOnX2bNm3iCFHg09vb+1EhBE9y1hy8X3J92Y/YzBthAHCmnPxcF4daKwuKNwrkbsLJiJYb8aoXBapq2mYIwM4uAFybyWReKhQK/Z6oXY3G9jnfTwohTirvL7wSFGlqdpFptBLz7zNyFsgHZqC69plIlT2BQqHA4a1Jh+Fyudy7E4mE40ZGfAPhTZRLLctaZRjGsfUA5TIy2jEEAH2eOprZCGtIgBnYB+BNn6ni3m6Xa2Ly9YQqI1U/kUGCoNdqjkI00f+bs9nsYMA+QEMC6Lq+ABH57JerxZrx2Rrh8cuurq7FfGQlVgTw2Wg1IUGvFLy2ZVkT8GrGk583ugJPgy5YsGBuMpnkzRvemd1LHuzazI6iZVkcFmtoAnH7MtKyRu6EMuF/nE6nL5iuBpAE480w3gXmfQ5efZ/juDURrZRhu0ZhSXfnk+PpH5F7HBz5ul8IcVXZDzgDEXlPoUp6/3kqL8amaR5AREyqPu9hOI7MZbPZ2/yH4SLsBHNzDQnAC6thGLyLzsGPyg45R5qEEKzVXHkH7XK/8XeCm1E77fIOr6Lj4+NoWRafv6k8PrOgYkO3+uxNu+A5G+OYERNoNjoegzZdlT1AROemUql/TExM7OXbNa5ukMWgv6oLAQgoAkScFqZp7k1EHH/fr04VVRs6YhOq2OuAgCLANECu46fwBZQrvacpp9GEKtpiBBQBWgywqj7eCCgCxFs+qnctRkARoMUAq+rjjYAiQLzlo3rXYgQUAVoMsKo+3ggoAsRbPnHsXVvlVFIEiOMUi9An3zXEwDQ0EaqdVCROOZVmYjyKADOB4izX4buMxL3hvYj5juPwxaRIzxshp1KkgfkKKQLMBIqzXIfvcg33pu6hxGa7OpMnLpttczbeUwSYDdRntk3vhRi+18sH8/gWWd2DeL29vR8UQnDyLb7TzEeW+R7yrcVi8fKRkZFtPnPK29u6R8n5pQinS6fMM+Q2LI9uc9aNs2X6SP7pGURclclkbvFemAoLrSJAWMRi9r7vYs0aRHyRiM73Z3twu63rOh+V5uPhQSkUK2fud+zYwZdoQuVUakWeoQ0bNvwxzL2FKKJRBIiCWozKeBORcc4iROTV3E1DU5Nxu7e3dy8hBKetOYAJgojnlEqlhzRN4zvYnAGPn8ptvbD3qVuVZ8h7vBwRb8tkMiu2bt2aTiaTnJqF07pU7pbYts13nEM/igChIYtPAXnj7b7yJfej3ERkQojX3DQ05Ztwf+jq6sq5iX+DLuLzaOSlIU43zrl3KulNwhBgzpw5r9S7YzzdPEPeu9OIuNKyLL5iSTIhGGf35sRlD1qWxUnRQj+KAKEhi0+BoERk8qace/+a7/UuchyH7wvXTVgVNKIwBNi1axffWGtJniFJTj52zrlm+Xro3wBggxBizdy5cx/zJkKLIhlFgCioxaSMYRic4p1zCfGF99NSqRRrAyiVSodw+kgA4Nym1T2BMFmbwxCA26yXp2cm8gz19fXtXyqVOPMeJ8z1PpyYd9C2bTbrIj2KAJFgm/1CvjvWU3XIm4am6bz9YQjg0wAznmdIDg77+vr244+tsK9TzpXE5g+nlOEsgwtt2/5LFKkoAkRBLQZlcrlcv6ZpnESYE2tN9VT3BHw+QDVPayt9gOnmGdJ1/VSZmHhrMplcJT8YwtdRzyciNvX4aSaNfCBGigAxmMwRuuBPhjXp7nFQGprt27fP9UaByinYTyl/NeZPmqZxwuIvSFPqDMdxbvBpgIY5lVqVZ8iTK5b9jMszmQxn0OBsHLyPcbrMYl31c8JiqQgQFrEYvO+L/QcmIvOZSNUPYzSzD8BRo7A5lcLE6+v5IkGJtuQxD85ix5t2kx6OeKVSqaWx+kheDOZIW3fBMAz+KIeb/rBu3lDDMLzZ+KomT8BO8KSvsDCAYXIq8fsRdoJrzJd6meYkGfljK5x9nL8yw9Eg/krQdd4vx0QRutIAUVBTZdoGAUWAthGlGkgUBBQBoqCmyrQNAooAbSNKNZAoCCgCREFNlWkbBBQB2kaUaiBREFAEiIKaKtM2CCgCtI0o1UCiIKAIEAU1VaZtEFAEaBtRqoFEQUARIApqqkzbIKAI0DaiVAOJgoAiQBTUVJm2QUARoG1EqQYSBQFFgCioqTJtg4AiQNuIUg0kCgKKAFFQU2XaBoH/AwX5ee7TL5t8AAAAAElFTkSuQmCC"/>
          <p:cNvSpPr>
            <a:spLocks noChangeAspect="1" noChangeArrowheads="1"/>
          </p:cNvSpPr>
          <p:nvPr/>
        </p:nvSpPr>
        <p:spPr bwMode="auto">
          <a:xfrm>
            <a:off x="155575" y="3651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32" name="AutoShape 8" descr="data:image/png;base64,iVBORw0KGgoAAAANSUhEUgAAAMAAAABICAYAAACgP/qyAAAAAXNSR0IArs4c6QAADuFJREFUeF7tXXmQHFUZ/76ew43MbFBZChWwvEqgUEuiInJIJJnu3l1CSFiiIBbR4HIjRwpEQUBJFFGwKAtESw4rXAsYwybdPVkkKoJXwKukUAS5BNlAyM4Gk83M+5xv6vVUT2/PznTvDtvMvP4nx/S7ft/7ve94732NoB6FQAcjgB08djV0hQAoAqhJ0NEIKAJ0tPjV4BUB1BzoaAQUATpa/GrwigBqDnQ0AooAHS1+NXhFADUHOhoBRYCOFr8avCKAmgMdjYAiQEeLXw1eEUDNgY5GQBGgo8WvBq8IoOZARyOgCNDR4leDn1UCGIaxBADukWK4xLbtb75OIkHDML4EAOcBgJPNZi8cGhr63+vUtmpmmgj09/e/s1gs/gYA3gUAD6bT6d5169YVolTbEgIsWrQoOzExsQEADgOAXUKIJfl8ftjfwdkiQH9//x6lUukBIjoQALYRUc5xnN9HAXC6ZQYGBhLj4+MnEtHlALAv4wUAd5VKpYs2btz4nzD1L1iwYN9kMnkFER2DiLsDQAkAHieiG7u7u29sF5LHngCGYfDEtwAgIwV4o23bpwIAeQXaagLUA2revHmpnp6eVeXJfy4APNDV1TWwdu3aV8NMtpl61zCMiwDgSgDQfHVuTiaTxvDw8JZm2jJNczER3QwAc+u8/4gQYnE+n3+2mfqm845hGF8DgG/IOpbatn3vdOrzl409AUzTvJ6IeMK7z7OION+yrH/FgQAzKYzp1JXL5fZExE2IuD8APCSEGCz/+0hEvLpMihQAHGvb9rpGbRiG8SEA2AgAewLATgBgImwCgC4iWo6IR3AdRHTrli1bVmzevJm1TMuejiaArutvR8QHAOADAPAiAHQDwJsBYLlt2yyY6jOVBnDVOQAcBwC7AcB2ALi7WCxeOjIy8gxX4ikvEPEUIjJ50hDRLYj4lGcV8jZ7ezqdHvSYaE8nk8lDh4eHnzcM47ayyfDZcl+fBoABADgLAI6Xk/FRbsOyrEfdygYGBuaMjY2di4jsS7wNEf8rhLgMEU8AgMMb2ae+laziA/n+r5nVk/2ZGwCAfRrG4cuWZV3n9nHx4sW779ixYz0AfLI8npeJ6CjHcf7Mv7P5NTY2tgwRvw4A75NlnmBzrLu7+86hoSE2oRhnd0XfBgBLAaAXAFZI2fKidrZt2xt8ffdiXjEzEXFv6fNNkpfjOF8EADRNcz4RrQaAeWX5JcrtPFfWatdks9nrXRMu1hpA1/WTENGd6KcBwCAAHFSeEPdns9mjvXZoPQL09vYeLITglY9XtJoHEf9ZKpX0fD7/lK/8KAD0yJcvkX+6ajgsAYRcSef4mn9cCLGQzYiBgYF0oVD4IQCcPMVSOqWD5tUARLS2u7v7hPHx8ZVExBPy+SCt6W/Lp0WeFUIc6jdzDMO4rKwAuE5+KgtRg/7z+G/KZrOnDw0NTfhW9Nfkgubtysuaphmapr3gcU6nIgD/ViMv27avNE3zYiK6IsAc5PdHXFM1tgSQtjWvorxq/xsRDyeicwDggiBnM4gAvKoWCgW2GQ2ehET0VSK6FxGXICLbym9yVXlPT8/RnigSg8Srxa/LhFtn2/Yd9YDyOelBGoDNhd8R0RlcKSL+ABEP5hWWiI53HOce0zRNIvoZ9wcRnymVSvzuE5qmXQgAn5dCbBihME3zLCK6Vs6WcbmqbkPEky3LWjsFuSo/5XK5AzVN+4Ukf8P23Po8C5XmjhURE4j4IwBgk2oXEX3OcZy7fAR4kogGieg5TdNYHhzJ46caxatnAvnkXSMvKTvXb3TbeBERr0JE1uzVNmJLAF3XP1ye9PezOQAAa2zbPskwjE8BAKtgNoNW27Z9sSuEIAL4HOi7R0dHT5A2K6v6O6RJwgAdhoiHuARAxO9mMhkOZ1bUNj/TIMAYIuqWZf2W69F1/fiynX6nVwgeP4dJcbLjOD+dqs16E3nhwoXvSCaTm4jo/fwOET2WTCaXrl+//rFGk1/27eOImJfOb1MEkIsMkyvnN4t8+K8bHR09rqenh0ld0abl/i1jUvDfTdP8BBE5krS327bNpp/XZOJ/Vs04r7z98vLgWRM1NE3zvUTEJvU+APAIES1MpVJzYhkGNQyDoyrf866Uuq6/FRHZQTuIhUtER+bz+ZckUJP2AXRdPxMRKzYsEb2qadqYOxGIiInF/oDfpqwBegYIUBMa9RNVCHGNpmlMaib3C0R0hOM4T4QlQC6X20fTNJ6IbCK6z8sAcLRt2w972q1qKT8pdF0PTQDppz0IAO8p8/thRDQsy6rgHCQvTdPYv5gU1fG1HYoAXmLkcrndPHjWmHHSqri7PPkXsdkkhPh0Op3eGjsCSGeLV6KP8aQAgGOSyWQljs2Oq3TSathdRwN4Q2j1FsFZJUA6nf5+kBMdhgDSDPs5AMyXq/BqRPyKdKbZpFqiadpn2Hz0LxxeUHK53DxN03iBeUsjp7vRwsC/B5mHxWJxeSsJUM8kdfvrCU5U5J5KpZ6PHQEMwzjSY+pMpb2rZk0QAUzTvJCIviUrmBQ58lbsKz8pYjINEyiMBqhZsZq1T3VdNxCRHX0Od15t2/ZKXdcPR0T2K1jTsZPIDzv2XlOwBtuwTjCbMOwnIaKrAWrMphhogBpt90bRAN5Q3FSTn3+r7gnU0QBVIsnIyDKORLiVssDz+TxPDpotAnC4sp7N2iwBDMNglc6TnTfAqhuFpmku4zAuO9dyzFVntA6wNWHQsnO6wnGcmzyr/R7FYtGWYcUKsbu7u/9aKBQCfQCfHzfJB/CaLjNlAnFf6+HpC6vH0wfwdbLeptd3ZDSIx3uebdvXNBEF4nDcrUKIb3OhRCKxnCMQiDhoWdadIQnwdDmEeqKmaX9PJBLFBvsAU2oASYBpRYF8zh3H1y8WQtyXSCQOJiIeL9vn7Af9aufOnX2bNm3iCFHg09vb+1EhBE9y1hy8X3J92Y/YzBthAHCmnPxcF4daKwuKNwrkbsLJiJYb8aoXBapq2mYIwM4uAFybyWReKhQK/Z6oXY3G9jnfTwohTirvL7wSFGlqdpFptBLz7zNyFsgHZqC69plIlT2BQqHA4a1Jh+Fyudy7E4mE40ZGfAPhTZRLLctaZRjGsfUA5TIy2jEEAH2eOprZCGtIgBnYB+BNn6ni3m6Xa2Ly9YQqI1U/kUGCoNdqjkI00f+bs9nsYMA+QEMC6Lq+ABH57JerxZrx2Rrh8cuurq7FfGQlVgTw2Wg1IUGvFLy2ZVkT8GrGk583ugJPgy5YsGBuMpnkzRvemd1LHuzazI6iZVkcFmtoAnH7MtKyRu6EMuF/nE6nL5iuBpAE480w3gXmfQ5efZ/juDURrZRhu0ZhSXfnk+PpH5F7HBz5ul8IcVXZDzgDEXlPoUp6/3kqL8amaR5AREyqPu9hOI7MZbPZ2/yH4SLsBHNzDQnAC6thGLyLzsGPyg45R5qEEKzVXHkH7XK/8XeCm1E77fIOr6Lj4+NoWRafv6k8PrOgYkO3+uxNu+A5G+OYERNoNjoegzZdlT1AROemUql/TExM7OXbNa5ukMWgv6oLAQgoAkScFqZp7k1EHH/fr04VVRs6YhOq2OuAgCLANECu46fwBZQrvacpp9GEKtpiBBQBWgywqj7eCCgCxFs+qnctRkARoMUAq+rjjYAiQLzlo3rXYgQUAVoMsKo+3ggoAsRbPnHsXVvlVFIEiOMUi9An3zXEwDQ0EaqdVCROOZVmYjyKADOB4izX4buMxL3hvYj5juPwxaRIzxshp1KkgfkKKQLMBIqzXIfvcg33pu6hxGa7OpMnLpttczbeUwSYDdRntk3vhRi+18sH8/gWWd2DeL29vR8UQnDyLb7TzEeW+R7yrcVi8fKRkZFtPnPK29u6R8n5pQinS6fMM+Q2LI9uc9aNs2X6SP7pGURclclkbvFemAoLrSJAWMRi9r7vYs0aRHyRiM73Z3twu63rOh+V5uPhQSkUK2fud+zYwZdoQuVUakWeoQ0bNvwxzL2FKKJRBIiCWozKeBORcc4iROTV3E1DU5Nxu7e3dy8hBKetOYAJgojnlEqlhzRN4zvYnAGPn8ptvbD3qVuVZ8h7vBwRb8tkMiu2bt2aTiaTnJqF07pU7pbYts13nEM/igChIYtPAXnj7b7yJfej3ERkQojX3DQ05Ztwf+jq6sq5iX+DLuLzaOSlIU43zrl3KulNwhBgzpw5r9S7YzzdPEPeu9OIuNKyLL5iSTIhGGf35sRlD1qWxUnRQj+KAKEhi0+BoERk8qace/+a7/UuchyH7wvXTVgVNKIwBNi1axffWGtJniFJTj52zrlm+Xro3wBggxBizdy5cx/zJkKLIhlFgCioxaSMYRic4p1zCfGF99NSqRRrAyiVSodw+kgA4Nym1T2BMFmbwxCA26yXp2cm8gz19fXtXyqVOPMeJ8z1PpyYd9C2bTbrIj2KAJFgm/1CvjvWU3XIm4am6bz9YQjg0wAznmdIDg77+vr244+tsK9TzpXE5g+nlOEsgwtt2/5LFKkoAkRBLQZlcrlcv6ZpnESYE2tN9VT3BHw+QDVPayt9gOnmGdJ1/VSZmHhrMplcJT8YwtdRzyciNvX4aSaNfCBGigAxmMwRuuBPhjXp7nFQGprt27fP9UaByinYTyl/NeZPmqZxwuIvSFPqDMdxbvBpgIY5lVqVZ8iTK5b9jMszmQxn0OBsHLyPcbrMYl31c8JiqQgQFrEYvO+L/QcmIvOZSNUPYzSzD8BRo7A5lcLE6+v5IkGJtuQxD85ix5t2kx6OeKVSqaWx+kheDOZIW3fBMAz+KIeb/rBu3lDDMLzZ+KomT8BO8KSvsDCAYXIq8fsRdoJrzJd6meYkGfljK5x9nL8yw9Eg/krQdd4vx0QRutIAUVBTZdoGAUWAthGlGkgUBBQBoqCmyrQNAooAbSNKNZAoCCgCREFNlWkbBBQB2kaUaiBREFAEiIKaKtM2CCgCtI0o1UCiIKAIEAU1VaZtEFAEaBtRqoFEQUARIApqqkzbIKAI0DaiVAOJgoAiQBTUVJm2QUARoG1EqQYSBQFFgCioqTJtg4AiQNuIUg0kCgKKAFFQU2XaBoH/AwX5ee7TL5t8AAAAAElFTkSuQmCC"/>
          <p:cNvSpPr>
            <a:spLocks noChangeAspect="1" noChangeArrowheads="1"/>
          </p:cNvSpPr>
          <p:nvPr/>
        </p:nvSpPr>
        <p:spPr bwMode="auto">
          <a:xfrm>
            <a:off x="155575" y="3651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34" name="AutoShape 10" descr="data:image/png;base64,iVBORw0KGgoAAAANSUhEUgAAAMAAAABICAYAAACgP/qyAAAAAXNSR0IArs4c6QAADuFJREFUeF7tXXmQHFUZ/76ew43MbFBZChWwvEqgUEuiInJIJJnu3l1CSFiiIBbR4HIjRwpEQUBJFFGwKAtESw4rXAsYwybdPVkkKoJXwKukUAS5BNlAyM4Gk83M+5xv6vVUT2/PznTvDtvMvP4nx/S7ft/7ve94732NoB6FQAcjgB08djV0hQAoAqhJ0NEIKAJ0tPjV4BUB1BzoaAQUATpa/GrwigBqDnQ0AooAHS1+NXhFADUHOhoBRYCOFr8avCKAmgMdjYAiQEeLXw1eEUDNgY5GQBGgo8WvBq8IoOZARyOgCNDR4leDn1UCGIaxBADukWK4xLbtb75OIkHDML4EAOcBgJPNZi8cGhr63+vUtmpmmgj09/e/s1gs/gYA3gUAD6bT6d5169YVolTbEgIsWrQoOzExsQEADgOAXUKIJfl8ftjfwdkiQH9//x6lUukBIjoQALYRUc5xnN9HAXC6ZQYGBhLj4+MnEtHlALAv4wUAd5VKpYs2btz4nzD1L1iwYN9kMnkFER2DiLsDQAkAHieiG7u7u29sF5LHngCGYfDEtwAgIwV4o23bpwIAeQXaagLUA2revHmpnp6eVeXJfy4APNDV1TWwdu3aV8NMtpl61zCMiwDgSgDQfHVuTiaTxvDw8JZm2jJNczER3QwAc+u8/4gQYnE+n3+2mfqm845hGF8DgG/IOpbatn3vdOrzl409AUzTvJ6IeMK7z7OION+yrH/FgQAzKYzp1JXL5fZExE2IuD8APCSEGCz/+0hEvLpMihQAHGvb9rpGbRiG8SEA2AgAewLATgBgImwCgC4iWo6IR3AdRHTrli1bVmzevJm1TMuejiaArutvR8QHAOADAPAiAHQDwJsBYLlt2yyY6jOVBnDVOQAcBwC7AcB2ALi7WCxeOjIy8gxX4ikvEPEUIjJ50hDRLYj4lGcV8jZ7ezqdHvSYaE8nk8lDh4eHnzcM47ayyfDZcl+fBoABADgLAI6Xk/FRbsOyrEfdygYGBuaMjY2di4jsS7wNEf8rhLgMEU8AgMMb2ae+laziA/n+r5nVk/2ZGwCAfRrG4cuWZV3n9nHx4sW779ixYz0AfLI8npeJ6CjHcf7Mv7P5NTY2tgwRvw4A75NlnmBzrLu7+86hoSE2oRhnd0XfBgBLAaAXAFZI2fKidrZt2xt8ffdiXjEzEXFv6fNNkpfjOF8EADRNcz4RrQaAeWX5JcrtPFfWatdks9nrXRMu1hpA1/WTENGd6KcBwCAAHFSeEPdns9mjvXZoPQL09vYeLITglY9XtJoHEf9ZKpX0fD7/lK/8KAD0yJcvkX+6ajgsAYRcSef4mn9cCLGQzYiBgYF0oVD4IQCcPMVSOqWD5tUARLS2u7v7hPHx8ZVExBPy+SCt6W/Lp0WeFUIc6jdzDMO4rKwAuE5+KgtRg/7z+G/KZrOnDw0NTfhW9Nfkgubtysuaphmapr3gcU6nIgD/ViMv27avNE3zYiK6IsAc5PdHXFM1tgSQtjWvorxq/xsRDyeicwDggiBnM4gAvKoWCgW2GQ2ehET0VSK6FxGXICLbym9yVXlPT8/RnigSg8Srxa/LhFtn2/Yd9YDyOelBGoDNhd8R0RlcKSL+ABEP5hWWiI53HOce0zRNIvoZ9wcRnymVSvzuE5qmXQgAn5dCbBihME3zLCK6Vs6WcbmqbkPEky3LWjsFuSo/5XK5AzVN+4Ukf8P23Po8C5XmjhURE4j4IwBgk2oXEX3OcZy7fAR4kogGieg5TdNYHhzJ46caxatnAvnkXSMvKTvXb3TbeBERr0JE1uzVNmJLAF3XP1ye9PezOQAAa2zbPskwjE8BAKtgNoNW27Z9sSuEIAL4HOi7R0dHT5A2K6v6O6RJwgAdhoiHuARAxO9mMhkOZ1bUNj/TIMAYIuqWZf2W69F1/fiynX6nVwgeP4dJcbLjOD+dqs16E3nhwoXvSCaTm4jo/fwOET2WTCaXrl+//rFGk1/27eOImJfOb1MEkIsMkyvnN4t8+K8bHR09rqenh0ld0abl/i1jUvDfTdP8BBE5krS327bNpp/XZOJ/Vs04r7z98vLgWRM1NE3zvUTEJvU+APAIES1MpVJzYhkGNQyDoyrf866Uuq6/FRHZQTuIhUtER+bz+ZckUJP2AXRdPxMRKzYsEb2qadqYOxGIiInF/oDfpqwBegYIUBMa9RNVCHGNpmlMaib3C0R0hOM4T4QlQC6X20fTNJ6IbCK6z8sAcLRt2w972q1qKT8pdF0PTQDppz0IAO8p8/thRDQsy6rgHCQvTdPYv5gU1fG1HYoAXmLkcrndPHjWmHHSqri7PPkXsdkkhPh0Op3eGjsCSGeLV6KP8aQAgGOSyWQljs2Oq3TSathdRwN4Q2j1FsFZJUA6nf5+kBMdhgDSDPs5AMyXq/BqRPyKdKbZpFqiadpn2Hz0LxxeUHK53DxN03iBeUsjp7vRwsC/B5mHxWJxeSsJUM8kdfvrCU5U5J5KpZ6PHQEMwzjSY+pMpb2rZk0QAUzTvJCIviUrmBQ58lbsKz8pYjINEyiMBqhZsZq1T3VdNxCRHX0Od15t2/ZKXdcPR0T2K1jTsZPIDzv2XlOwBtuwTjCbMOwnIaKrAWrMphhogBpt90bRAN5Q3FSTn3+r7gnU0QBVIsnIyDKORLiVssDz+TxPDpotAnC4sp7N2iwBDMNglc6TnTfAqhuFpmku4zAuO9dyzFVntA6wNWHQsnO6wnGcmzyr/R7FYtGWYcUKsbu7u/9aKBQCfQCfHzfJB/CaLjNlAnFf6+HpC6vH0wfwdbLeptd3ZDSIx3uebdvXNBEF4nDcrUKIb3OhRCKxnCMQiDhoWdadIQnwdDmEeqKmaX9PJBLFBvsAU2oASYBpRYF8zh3H1y8WQtyXSCQOJiIeL9vn7Af9aufOnX2bNm3iCFHg09vb+1EhBE9y1hy8X3J92Y/YzBthAHCmnPxcF4daKwuKNwrkbsLJiJYb8aoXBapq2mYIwM4uAFybyWReKhQK/Z6oXY3G9jnfTwohTirvL7wSFGlqdpFptBLz7zNyFsgHZqC69plIlT2BQqHA4a1Jh+Fyudy7E4mE40ZGfAPhTZRLLctaZRjGsfUA5TIy2jEEAH2eOprZCGtIgBnYB+BNn6ni3m6Xa2Ly9YQqI1U/kUGCoNdqjkI00f+bs9nsYMA+QEMC6Lq+ABH57JerxZrx2Rrh8cuurq7FfGQlVgTw2Wg1IUGvFLy2ZVkT8GrGk583ugJPgy5YsGBuMpnkzRvemd1LHuzazI6iZVkcFmtoAnH7MtKyRu6EMuF/nE6nL5iuBpAE480w3gXmfQ5efZ/juDURrZRhu0ZhSXfnk+PpH5F7HBz5ul8IcVXZDzgDEXlPoUp6/3kqL8amaR5AREyqPu9hOI7MZbPZ2/yH4SLsBHNzDQnAC6thGLyLzsGPyg45R5qEEKzVXHkH7XK/8XeCm1E77fIOr6Lj4+NoWRafv6k8PrOgYkO3+uxNu+A5G+OYERNoNjoegzZdlT1AROemUql/TExM7OXbNa5ukMWgv6oLAQgoAkScFqZp7k1EHH/fr04VVRs6YhOq2OuAgCLANECu46fwBZQrvacpp9GEKtpiBBQBWgywqj7eCCgCxFs+qnctRkARoMUAq+rjjYAiQLzlo3rXYgQUAVoMsKo+3ggoAsRbPnHsXVvlVFIEiOMUi9An3zXEwDQ0EaqdVCROOZVmYjyKADOB4izX4buMxL3hvYj5juPwxaRIzxshp1KkgfkKKQLMBIqzXIfvcg33pu6hxGa7OpMnLpttczbeUwSYDdRntk3vhRi+18sH8/gWWd2DeL29vR8UQnDyLb7TzEeW+R7yrcVi8fKRkZFtPnPK29u6R8n5pQinS6fMM+Q2LI9uc9aNs2X6SP7pGURclclkbvFemAoLrSJAWMRi9r7vYs0aRHyRiM73Z3twu63rOh+V5uPhQSkUK2fud+zYwZdoQuVUakWeoQ0bNvwxzL2FKKJRBIiCWozKeBORcc4iROTV3E1DU5Nxu7e3dy8hBKetOYAJgojnlEqlhzRN4zvYnAGPn8ptvbD3qVuVZ8h7vBwRb8tkMiu2bt2aTiaTnJqF07pU7pbYts13nEM/igChIYtPAXnj7b7yJfej3ERkQojX3DQ05Ztwf+jq6sq5iX+DLuLzaOSlIU43zrl3KulNwhBgzpw5r9S7YzzdPEPeu9OIuNKyLL5iSTIhGGf35sRlD1qWxUnRQj+KAKEhi0+BoERk8qace/+a7/UuchyH7wvXTVgVNKIwBNi1axffWGtJniFJTj52zrlm+Xro3wBggxBizdy5cx/zJkKLIhlFgCioxaSMYRic4p1zCfGF99NSqRRrAyiVSodw+kgA4Nym1T2BMFmbwxCA26yXp2cm8gz19fXtXyqVOPMeJ8z1PpyYd9C2bTbrIj2KAJFgm/1CvjvWU3XIm4am6bz9YQjg0wAznmdIDg77+vr244+tsK9TzpXE5g+nlOEsgwtt2/5LFKkoAkRBLQZlcrlcv6ZpnESYE2tN9VT3BHw+QDVPayt9gOnmGdJ1/VSZmHhrMplcJT8YwtdRzyciNvX4aSaNfCBGigAxmMwRuuBPhjXp7nFQGprt27fP9UaByinYTyl/NeZPmqZxwuIvSFPqDMdxbvBpgIY5lVqVZ8iTK5b9jMszmQxn0OBsHLyPcbrMYl31c8JiqQgQFrEYvO+L/QcmIvOZSNUPYzSzD8BRo7A5lcLE6+v5IkGJtuQxD85ix5t2kx6OeKVSqaWx+kheDOZIW3fBMAz+KIeb/rBu3lDDMLzZ+KomT8BO8KSvsDCAYXIq8fsRdoJrzJd6meYkGfljK5x9nL8yw9Eg/krQdd4vx0QRutIAUVBTZdoGAUWAthGlGkgUBBQBoqCmyrQNAooAbSNKNZAoCCgCREFNlWkbBBQB2kaUaiBREFAEiIKaKtM2CCgCtI0o1UCiIKAIEAU1VaZtEFAEaBtRqoFEQUARIApqqkzbIKAI0DaiVAOJgoAiQBTUVJm2QUARoG1EqQYSBQFFgCioqTJtg4AiQNuIUg0kCgKKAFFQU2XaBoH/AwX5ee7TL5t8AAAAAElFTkSuQmCC"/>
          <p:cNvSpPr>
            <a:spLocks noChangeAspect="1" noChangeArrowheads="1"/>
          </p:cNvSpPr>
          <p:nvPr/>
        </p:nvSpPr>
        <p:spPr bwMode="auto">
          <a:xfrm>
            <a:off x="155575" y="3651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" y="3923877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Edge Devices / IEDs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Collects raw data from the environment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8989" y="2444157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Smart Prioritization Module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Prioritizes alerts for timely 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8989" y="3518467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LGBM + One-Class SVM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Detects anomalies in data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6198662" scaled="0"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 flipH="1">
            <a:off x="8599225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l="-2262" t="37009" r="67887" b="-7746"/>
          <a:stretch/>
        </p:blipFill>
        <p:spPr>
          <a:xfrm>
            <a:off x="217224" y="1809750"/>
            <a:ext cx="544776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6"/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32" name="Picture 31" descr="_- visual selection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5750"/>
            <a:ext cx="7620000" cy="46892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47800" y="1885950"/>
            <a:ext cx="175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Decision Tree-Based</a:t>
            </a:r>
          </a:p>
          <a:p>
            <a:endParaRPr lang="en-US" sz="1100" b="1" dirty="0">
              <a:solidFill>
                <a:schemeClr val="tx1"/>
              </a:solidFill>
              <a:latin typeface="Barlow Semi Condensed" panose="00000506000000000000" pitchFamily="2" charset="0"/>
              <a:ea typeface="Exo 2" charset="0"/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Classifies Known </a:t>
            </a:r>
            <a:r>
              <a:rPr lang="en-US" sz="1100" b="1" dirty="0" err="1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Cyberattacks</a:t>
            </a:r>
            <a:b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</a:br>
            <a:b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</a:br>
            <a:endParaRPr lang="en-US" sz="1100" b="1" dirty="0">
              <a:solidFill>
                <a:schemeClr val="tx1"/>
              </a:solidFill>
              <a:latin typeface="Barlow Semi Condensed" panose="00000506000000000000" pitchFamily="2" charset="0"/>
              <a:ea typeface="Exo 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1200" y="1809750"/>
            <a:ext cx="152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Anomaly Detection</a:t>
            </a:r>
            <a:b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</a:br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  </a:t>
            </a:r>
          </a:p>
          <a:p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Detects Unknown Threats</a:t>
            </a:r>
            <a:b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</a:br>
            <a:endParaRPr lang="en-US" sz="1100" b="1" dirty="0">
              <a:solidFill>
                <a:schemeClr val="tx1"/>
              </a:solidFill>
              <a:latin typeface="Barlow Semi Condensed" panose="00000506000000000000" pitchFamily="2" charset="0"/>
              <a:ea typeface="Exo 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2800" y="4019550"/>
            <a:ext cx="2209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Custom Ranking</a:t>
            </a:r>
            <a:b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</a:br>
            <a:endParaRPr lang="en-US" sz="1100" b="1" dirty="0">
              <a:solidFill>
                <a:schemeClr val="tx1"/>
              </a:solidFill>
              <a:latin typeface="Barlow Semi Condensed" panose="00000506000000000000" pitchFamily="2" charset="0"/>
              <a:ea typeface="Exo 2" charset="0"/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Ranks Threats by Severity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2438400" y="28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DESIGN</a:t>
            </a: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38200" y="81915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Smart Grid Layer (Field Devices)</a:t>
            </a:r>
          </a:p>
        </p:txBody>
      </p:sp>
      <p:pic>
        <p:nvPicPr>
          <p:cNvPr id="7" name="Picture 6" descr="_- visual selection smart gr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3951"/>
            <a:ext cx="3512635" cy="3429000"/>
          </a:xfrm>
          <a:prstGeom prst="rect">
            <a:avLst/>
          </a:prstGeom>
        </p:spPr>
      </p:pic>
      <p:pic>
        <p:nvPicPr>
          <p:cNvPr id="8" name="Picture 7" descr="_- visual selection (1) ed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153" y="933451"/>
            <a:ext cx="5967294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019800" y="819150"/>
            <a:ext cx="156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Edge Node Layer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rcRect r="8617" b="60487"/>
          <a:stretch/>
        </p:blipFill>
        <p:spPr>
          <a:xfrm>
            <a:off x="6618567" y="2679905"/>
            <a:ext cx="2525434" cy="246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rcRect l="-3313" t="58101" r="-1"/>
          <a:stretch/>
        </p:blipFill>
        <p:spPr>
          <a:xfrm>
            <a:off x="-85731" y="-1"/>
            <a:ext cx="2673612" cy="25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67000" y="133350"/>
            <a:ext cx="4383600" cy="1028400"/>
          </a:xfrm>
        </p:spPr>
        <p:txBody>
          <a:bodyPr/>
          <a:lstStyle/>
          <a:p>
            <a:pPr algn="just"/>
            <a:r>
              <a:rPr lang="en-US" sz="3000" dirty="0"/>
              <a:t>         DATASET</a:t>
            </a:r>
          </a:p>
        </p:txBody>
      </p:sp>
      <p:pic>
        <p:nvPicPr>
          <p:cNvPr id="8" name="Picture 7" descr="DATAS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5" y="478221"/>
            <a:ext cx="5105400" cy="4665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506621"/>
            <a:ext cx="137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KDDTrain.csv</a:t>
            </a:r>
            <a:b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9496" y="440055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Train.csv &amp; Test.csv</a:t>
            </a:r>
            <a:br>
              <a:rPr lang="en-US" sz="1200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sz="1200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264795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Raw Network Traffic Data</a:t>
            </a:r>
            <a:br>
              <a:rPr lang="en-US" sz="1200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sz="1200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264795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arlow Semi Condensed" panose="00000506000000000000" pitchFamily="2" charset="0"/>
                <a:ea typeface="Exo 2" charset="0"/>
              </a:rPr>
              <a:t>Labeled Network Traffic</a:t>
            </a:r>
            <a:br>
              <a:rPr lang="en-US" sz="1200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sz="1200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APPLICATION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08" name="Picture 107" descr="_- visual selection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77" y="895350"/>
            <a:ext cx="4756123" cy="424815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2133600" y="18097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  <a:t>Data Preprocessing</a:t>
            </a:r>
            <a:b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057400" y="2495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  <a:t>   Model Training</a:t>
            </a:r>
            <a:b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133600" y="37909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  <a:t>Performance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  <a:t> Evaluation</a:t>
            </a:r>
            <a:b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209800" y="3257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  <a:t>Model Selection</a:t>
            </a:r>
          </a:p>
          <a:p>
            <a:br>
              <a:rPr lang="en-US" b="1" dirty="0">
                <a:solidFill>
                  <a:schemeClr val="tx1"/>
                </a:solidFill>
                <a:latin typeface="Exo 2" charset="0"/>
                <a:ea typeface="Exo 2" charset="0"/>
              </a:rPr>
            </a:br>
            <a:endParaRPr lang="en-US" b="1" dirty="0">
              <a:solidFill>
                <a:schemeClr val="tx1"/>
              </a:solidFill>
              <a:latin typeface="Exo 2" charset="0"/>
              <a:ea typeface="Exo 2" charset="0"/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109" grpId="0"/>
      <p:bldP spid="110" grpId="0"/>
      <p:bldP spid="111" grpId="0"/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20955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xo 2" charset="0"/>
                <a:ea typeface="Exo 2" charset="0"/>
              </a:rPr>
              <a:t>DATASET  EVALUATION</a:t>
            </a:r>
          </a:p>
        </p:txBody>
      </p:sp>
      <p:pic>
        <p:nvPicPr>
          <p:cNvPr id="4" name="Picture 3" descr="IMG-20250420-WA0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G-20250420-WA00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6096000" cy="514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00400" y="4019550"/>
            <a:ext cx="1847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0955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xo 2" charset="0"/>
                <a:ea typeface="Exo 2" charset="0"/>
              </a:rPr>
              <a:t>HISTOGRAM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Antivirus Software Pitch Deck by Slidesgo">
  <a:themeElements>
    <a:clrScheme name="Simple Light">
      <a:dk1>
        <a:srgbClr val="FFFFFF"/>
      </a:dk1>
      <a:lt1>
        <a:srgbClr val="140633"/>
      </a:lt1>
      <a:dk2>
        <a:srgbClr val="140749"/>
      </a:dk2>
      <a:lt2>
        <a:srgbClr val="2185C4"/>
      </a:lt2>
      <a:accent1>
        <a:srgbClr val="40B7E6"/>
      </a:accent1>
      <a:accent2>
        <a:srgbClr val="66D5FF"/>
      </a:accent2>
      <a:accent3>
        <a:srgbClr val="7475D6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534</Words>
  <Application>Microsoft Office PowerPoint</Application>
  <PresentationFormat>On-screen Show (16:9)</PresentationFormat>
  <Paragraphs>94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Barlow Semi Condensed</vt:lpstr>
      <vt:lpstr>Nunito Light</vt:lpstr>
      <vt:lpstr>Roboto</vt:lpstr>
      <vt:lpstr>Exo 2</vt:lpstr>
      <vt:lpstr>Arial</vt:lpstr>
      <vt:lpstr>Archivo</vt:lpstr>
      <vt:lpstr>Consolas</vt:lpstr>
      <vt:lpstr>Bebas Neue</vt:lpstr>
      <vt:lpstr>Courier New</vt:lpstr>
      <vt:lpstr>PT Sans</vt:lpstr>
      <vt:lpstr>Georama</vt:lpstr>
      <vt:lpstr>Antivirus Software Pitch Deck by Slidesgo</vt:lpstr>
      <vt:lpstr>PowerPoint Presentation</vt:lpstr>
      <vt:lpstr>INTRODUCTION</vt:lpstr>
      <vt:lpstr>MODEL  ARCHITECTURE</vt:lpstr>
      <vt:lpstr>ALGORITHM</vt:lpstr>
      <vt:lpstr>DESIGN</vt:lpstr>
      <vt:lpstr>         DATASET</vt:lpstr>
      <vt:lpstr>APPLICATION</vt:lpstr>
      <vt:lpstr>PowerPoint Presentation</vt:lpstr>
      <vt:lpstr>PowerPoint Presentation</vt:lpstr>
      <vt:lpstr>ML MODULE EVALUATION</vt:lpstr>
      <vt:lpstr>PowerPoint Presentation</vt:lpstr>
      <vt:lpstr>PowerPoint Presentation</vt:lpstr>
      <vt:lpstr>PowerPoint Presentation</vt:lpstr>
      <vt:lpstr>FUTURE SCOPE 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Gagan</dc:creator>
  <cp:lastModifiedBy>jagan s</cp:lastModifiedBy>
  <cp:revision>64</cp:revision>
  <dcterms:modified xsi:type="dcterms:W3CDTF">2025-04-22T01:08:26Z</dcterms:modified>
</cp:coreProperties>
</file>